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4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notesSlides/notesSlide1.xml" ContentType="application/vnd.openxmlformats-officedocument.presentationml.notesSlide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2"/>
  </p:notesMasterIdLst>
  <p:sldIdLst>
    <p:sldId id="256" r:id="rId2"/>
    <p:sldId id="261" r:id="rId3"/>
    <p:sldId id="262" r:id="rId4"/>
    <p:sldId id="263" r:id="rId5"/>
    <p:sldId id="279" r:id="rId6"/>
    <p:sldId id="264" r:id="rId7"/>
    <p:sldId id="265" r:id="rId8"/>
    <p:sldId id="266" r:id="rId9"/>
    <p:sldId id="267" r:id="rId10"/>
    <p:sldId id="268" r:id="rId11"/>
    <p:sldId id="270" r:id="rId12"/>
    <p:sldId id="271" r:id="rId13"/>
    <p:sldId id="272" r:id="rId14"/>
    <p:sldId id="273" r:id="rId15"/>
    <p:sldId id="274" r:id="rId16"/>
    <p:sldId id="281" r:id="rId17"/>
    <p:sldId id="280" r:id="rId18"/>
    <p:sldId id="276" r:id="rId19"/>
    <p:sldId id="277" r:id="rId20"/>
    <p:sldId id="278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</p:showPr>
  <p:clrMru>
    <a:srgbClr val="D60093"/>
    <a:srgbClr val="0000FF"/>
    <a:srgbClr val="230AB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277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A143D08-59F7-4D7A-9207-63BE5F006F2A}" type="doc">
      <dgm:prSet loTypeId="urn:microsoft.com/office/officeart/2005/8/layout/default#1" loCatId="list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CC5FE971-BA22-4303-B3BD-1E51CC496B97}">
      <dgm:prSet phldrT="[Text]"/>
      <dgm:spPr>
        <a:ln>
          <a:solidFill>
            <a:srgbClr val="FFFF00"/>
          </a:solidFill>
        </a:ln>
      </dgm:spPr>
      <dgm:t>
        <a:bodyPr/>
        <a:lstStyle/>
        <a:p>
          <a:r>
            <a:rPr lang="bg-BG" b="1" i="1" dirty="0">
              <a:solidFill>
                <a:srgbClr val="0000FF"/>
              </a:solidFill>
              <a:latin typeface="Arial" pitchFamily="34" charset="0"/>
              <a:cs typeface="Arial" pitchFamily="34" charset="0"/>
            </a:rPr>
            <a:t>Безкористна служба</a:t>
          </a:r>
          <a:endParaRPr lang="en-US" b="1" i="1" dirty="0">
            <a:solidFill>
              <a:srgbClr val="0000FF"/>
            </a:solidFill>
            <a:latin typeface="Arial" pitchFamily="34" charset="0"/>
            <a:cs typeface="Arial" pitchFamily="34" charset="0"/>
          </a:endParaRPr>
        </a:p>
      </dgm:t>
    </dgm:pt>
    <dgm:pt modelId="{34E82F04-1D61-466E-9D59-8D0A9EB76474}" type="parTrans" cxnId="{B0FF707A-0597-484E-A46A-54CA74F8173B}">
      <dgm:prSet/>
      <dgm:spPr/>
      <dgm:t>
        <a:bodyPr/>
        <a:lstStyle/>
        <a:p>
          <a:endParaRPr lang="en-US"/>
        </a:p>
      </dgm:t>
    </dgm:pt>
    <dgm:pt modelId="{5B6B365F-48D1-428D-9692-50C1025693F6}" type="sibTrans" cxnId="{B0FF707A-0597-484E-A46A-54CA74F8173B}">
      <dgm:prSet/>
      <dgm:spPr/>
      <dgm:t>
        <a:bodyPr/>
        <a:lstStyle/>
        <a:p>
          <a:endParaRPr lang="en-US"/>
        </a:p>
      </dgm:t>
    </dgm:pt>
    <dgm:pt modelId="{A7F17E27-D8FE-49A8-88E2-84892A42E761}">
      <dgm:prSet phldrT="[Text]"/>
      <dgm:spPr>
        <a:ln>
          <a:solidFill>
            <a:srgbClr val="FFFF00"/>
          </a:solidFill>
        </a:ln>
      </dgm:spPr>
      <dgm:t>
        <a:bodyPr/>
        <a:lstStyle/>
        <a:p>
          <a:r>
            <a:rPr lang="bg-BG" b="1" i="1" dirty="0">
              <a:solidFill>
                <a:srgbClr val="0000FF"/>
              </a:solidFill>
              <a:latin typeface="Arial" pitchFamily="34" charset="0"/>
              <a:cs typeface="Arial" pitchFamily="34" charset="0"/>
            </a:rPr>
            <a:t>Ротация</a:t>
          </a:r>
          <a:endParaRPr lang="en-US" b="1" i="1" dirty="0">
            <a:solidFill>
              <a:srgbClr val="0000FF"/>
            </a:solidFill>
            <a:latin typeface="Arial" pitchFamily="34" charset="0"/>
            <a:cs typeface="Arial" pitchFamily="34" charset="0"/>
          </a:endParaRPr>
        </a:p>
      </dgm:t>
    </dgm:pt>
    <dgm:pt modelId="{C5597444-EFC7-48FB-8EB2-1134EFE7143C}" type="parTrans" cxnId="{CB7090FE-0D6E-4870-9FF0-523FA0A6ED1C}">
      <dgm:prSet/>
      <dgm:spPr/>
      <dgm:t>
        <a:bodyPr/>
        <a:lstStyle/>
        <a:p>
          <a:endParaRPr lang="en-US"/>
        </a:p>
      </dgm:t>
    </dgm:pt>
    <dgm:pt modelId="{F834093B-3F7A-4A7E-8965-A7B323F5687C}" type="sibTrans" cxnId="{CB7090FE-0D6E-4870-9FF0-523FA0A6ED1C}">
      <dgm:prSet/>
      <dgm:spPr/>
      <dgm:t>
        <a:bodyPr/>
        <a:lstStyle/>
        <a:p>
          <a:endParaRPr lang="en-US"/>
        </a:p>
      </dgm:t>
    </dgm:pt>
    <dgm:pt modelId="{570E9609-407A-41FA-AF2B-C7052DB5A2E3}">
      <dgm:prSet phldrT="[Text]"/>
      <dgm:spPr>
        <a:ln>
          <a:solidFill>
            <a:srgbClr val="FFFF00"/>
          </a:solidFill>
        </a:ln>
      </dgm:spPr>
      <dgm:t>
        <a:bodyPr/>
        <a:lstStyle/>
        <a:p>
          <a:r>
            <a:rPr lang="bg-BG" b="1" i="1" dirty="0">
              <a:solidFill>
                <a:srgbClr val="0000FF"/>
              </a:solidFill>
              <a:latin typeface="Arial" pitchFamily="34" charset="0"/>
              <a:cs typeface="Arial" pitchFamily="34" charset="0"/>
            </a:rPr>
            <a:t>Пръв сред равни</a:t>
          </a:r>
          <a:endParaRPr lang="en-US" b="1" i="1" dirty="0">
            <a:solidFill>
              <a:srgbClr val="0000FF"/>
            </a:solidFill>
            <a:latin typeface="Arial" pitchFamily="34" charset="0"/>
            <a:cs typeface="Arial" pitchFamily="34" charset="0"/>
          </a:endParaRPr>
        </a:p>
      </dgm:t>
    </dgm:pt>
    <dgm:pt modelId="{66AF31F8-E3CD-4109-9763-1D6E02BD71D4}" type="parTrans" cxnId="{7D56523C-F3C4-4A63-AEBA-A34E52B71A48}">
      <dgm:prSet/>
      <dgm:spPr/>
      <dgm:t>
        <a:bodyPr/>
        <a:lstStyle/>
        <a:p>
          <a:endParaRPr lang="en-US"/>
        </a:p>
      </dgm:t>
    </dgm:pt>
    <dgm:pt modelId="{AA35F64D-0FD3-4E2B-91AC-E8A839DDE5C3}" type="sibTrans" cxnId="{7D56523C-F3C4-4A63-AEBA-A34E52B71A48}">
      <dgm:prSet/>
      <dgm:spPr/>
      <dgm:t>
        <a:bodyPr/>
        <a:lstStyle/>
        <a:p>
          <a:endParaRPr lang="en-US"/>
        </a:p>
      </dgm:t>
    </dgm:pt>
    <dgm:pt modelId="{AE6F08EF-D921-4CF4-B031-B70CF6000547}">
      <dgm:prSet phldrT="[Text]" custT="1"/>
      <dgm:spPr>
        <a:ln>
          <a:solidFill>
            <a:srgbClr val="FFFF00"/>
          </a:solidFill>
        </a:ln>
      </dgm:spPr>
      <dgm:t>
        <a:bodyPr/>
        <a:lstStyle/>
        <a:p>
          <a:r>
            <a:rPr lang="bg-BG" sz="2000" b="1" i="1" dirty="0">
              <a:solidFill>
                <a:srgbClr val="0000FF"/>
              </a:solidFill>
              <a:latin typeface="Arial" pitchFamily="34" charset="0"/>
              <a:cs typeface="Arial" pitchFamily="34" charset="0"/>
            </a:rPr>
            <a:t>Многообразие</a:t>
          </a:r>
          <a:endParaRPr lang="en-US" sz="2000" b="1" i="1" dirty="0">
            <a:solidFill>
              <a:srgbClr val="0000FF"/>
            </a:solidFill>
            <a:latin typeface="Arial" pitchFamily="34" charset="0"/>
            <a:cs typeface="Arial" pitchFamily="34" charset="0"/>
          </a:endParaRPr>
        </a:p>
      </dgm:t>
    </dgm:pt>
    <dgm:pt modelId="{D42DF739-2D28-46E0-A8C9-060450299F66}" type="parTrans" cxnId="{864A3653-A201-4F21-BFC4-6A4FD733C233}">
      <dgm:prSet/>
      <dgm:spPr/>
      <dgm:t>
        <a:bodyPr/>
        <a:lstStyle/>
        <a:p>
          <a:endParaRPr lang="en-US"/>
        </a:p>
      </dgm:t>
    </dgm:pt>
    <dgm:pt modelId="{E3B899BE-9E92-4F98-B453-F91B40EE0DDA}" type="sibTrans" cxnId="{864A3653-A201-4F21-BFC4-6A4FD733C233}">
      <dgm:prSet/>
      <dgm:spPr/>
      <dgm:t>
        <a:bodyPr/>
        <a:lstStyle/>
        <a:p>
          <a:endParaRPr lang="en-US"/>
        </a:p>
      </dgm:t>
    </dgm:pt>
    <dgm:pt modelId="{6698A506-6FA9-4C11-9B3E-A4C2CF9C66F1}">
      <dgm:prSet phldrT="[Text]"/>
      <dgm:spPr>
        <a:solidFill>
          <a:srgbClr val="FFFF00"/>
        </a:solidFill>
      </dgm:spPr>
      <dgm:t>
        <a:bodyPr/>
        <a:lstStyle/>
        <a:p>
          <a:pPr algn="ctr"/>
          <a:r>
            <a:rPr lang="bg-BG" b="1" i="1" dirty="0">
              <a:solidFill>
                <a:srgbClr val="0000FF"/>
              </a:solidFill>
              <a:latin typeface="Arial" pitchFamily="34" charset="0"/>
              <a:cs typeface="Arial" pitchFamily="34" charset="0"/>
            </a:rPr>
            <a:t>Умение да се откриват силните страни</a:t>
          </a:r>
          <a:endParaRPr lang="en-US" b="1" i="1" dirty="0">
            <a:solidFill>
              <a:srgbClr val="0000FF"/>
            </a:solidFill>
            <a:latin typeface="Arial" pitchFamily="34" charset="0"/>
            <a:cs typeface="Arial" pitchFamily="34" charset="0"/>
          </a:endParaRPr>
        </a:p>
      </dgm:t>
    </dgm:pt>
    <dgm:pt modelId="{6014B7B9-F23C-47D5-A69E-538836928284}" type="parTrans" cxnId="{321FD971-3BA3-4639-909E-C1F24053219E}">
      <dgm:prSet/>
      <dgm:spPr/>
      <dgm:t>
        <a:bodyPr/>
        <a:lstStyle/>
        <a:p>
          <a:endParaRPr lang="en-US"/>
        </a:p>
      </dgm:t>
    </dgm:pt>
    <dgm:pt modelId="{19EE8BCE-CF20-4838-AA4E-4DD6848D8103}" type="sibTrans" cxnId="{321FD971-3BA3-4639-909E-C1F24053219E}">
      <dgm:prSet/>
      <dgm:spPr/>
      <dgm:t>
        <a:bodyPr/>
        <a:lstStyle/>
        <a:p>
          <a:endParaRPr lang="en-US"/>
        </a:p>
      </dgm:t>
    </dgm:pt>
    <dgm:pt modelId="{6D93266E-A201-4A7F-BAAC-61FA4236811F}" type="pres">
      <dgm:prSet presAssocID="{DA143D08-59F7-4D7A-9207-63BE5F006F2A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44F08CA-9700-4DA8-B486-5E08D8026561}" type="pres">
      <dgm:prSet presAssocID="{CC5FE971-BA22-4303-B3BD-1E51CC496B97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C5FE2A1-E96F-447C-8FD8-A24FA896EA1F}" type="pres">
      <dgm:prSet presAssocID="{5B6B365F-48D1-428D-9692-50C1025693F6}" presName="sibTrans" presStyleCnt="0"/>
      <dgm:spPr/>
    </dgm:pt>
    <dgm:pt modelId="{3FFD5661-8028-4DC9-9505-9F200742DE08}" type="pres">
      <dgm:prSet presAssocID="{A7F17E27-D8FE-49A8-88E2-84892A42E761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B5ACB61-D070-45A3-B9DC-4447BEE834E8}" type="pres">
      <dgm:prSet presAssocID="{F834093B-3F7A-4A7E-8965-A7B323F5687C}" presName="sibTrans" presStyleCnt="0"/>
      <dgm:spPr/>
    </dgm:pt>
    <dgm:pt modelId="{82CBCCC6-69A6-4355-BBA9-9293ED04094B}" type="pres">
      <dgm:prSet presAssocID="{570E9609-407A-41FA-AF2B-C7052DB5A2E3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AA68825-2EBF-4F55-8D5A-A416C3F13248}" type="pres">
      <dgm:prSet presAssocID="{AA35F64D-0FD3-4E2B-91AC-E8A839DDE5C3}" presName="sibTrans" presStyleCnt="0"/>
      <dgm:spPr/>
    </dgm:pt>
    <dgm:pt modelId="{93CA8655-1D62-4752-A1A3-20DDD48905ED}" type="pres">
      <dgm:prSet presAssocID="{AE6F08EF-D921-4CF4-B031-B70CF6000547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7B6D7B4-EACF-4880-A6BE-37448232EEB7}" type="pres">
      <dgm:prSet presAssocID="{E3B899BE-9E92-4F98-B453-F91B40EE0DDA}" presName="sibTrans" presStyleCnt="0"/>
      <dgm:spPr/>
    </dgm:pt>
    <dgm:pt modelId="{744B2654-A26B-4AEB-AFEF-4B04C2891B4F}" type="pres">
      <dgm:prSet presAssocID="{6698A506-6FA9-4C11-9B3E-A4C2CF9C66F1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21FD971-3BA3-4639-909E-C1F24053219E}" srcId="{DA143D08-59F7-4D7A-9207-63BE5F006F2A}" destId="{6698A506-6FA9-4C11-9B3E-A4C2CF9C66F1}" srcOrd="4" destOrd="0" parTransId="{6014B7B9-F23C-47D5-A69E-538836928284}" sibTransId="{19EE8BCE-CF20-4838-AA4E-4DD6848D8103}"/>
    <dgm:cxn modelId="{B0FF707A-0597-484E-A46A-54CA74F8173B}" srcId="{DA143D08-59F7-4D7A-9207-63BE5F006F2A}" destId="{CC5FE971-BA22-4303-B3BD-1E51CC496B97}" srcOrd="0" destOrd="0" parTransId="{34E82F04-1D61-466E-9D59-8D0A9EB76474}" sibTransId="{5B6B365F-48D1-428D-9692-50C1025693F6}"/>
    <dgm:cxn modelId="{FBD28DA3-6ECF-428C-A4E1-3AE83C595CF6}" type="presOf" srcId="{CC5FE971-BA22-4303-B3BD-1E51CC496B97}" destId="{944F08CA-9700-4DA8-B486-5E08D8026561}" srcOrd="0" destOrd="0" presId="urn:microsoft.com/office/officeart/2005/8/layout/default#1"/>
    <dgm:cxn modelId="{BA5FC603-5047-497F-9A3B-CDDC71E8C1B0}" type="presOf" srcId="{570E9609-407A-41FA-AF2B-C7052DB5A2E3}" destId="{82CBCCC6-69A6-4355-BBA9-9293ED04094B}" srcOrd="0" destOrd="0" presId="urn:microsoft.com/office/officeart/2005/8/layout/default#1"/>
    <dgm:cxn modelId="{987EB4A9-606E-4424-A340-E3011A88DEB9}" type="presOf" srcId="{DA143D08-59F7-4D7A-9207-63BE5F006F2A}" destId="{6D93266E-A201-4A7F-BAAC-61FA4236811F}" srcOrd="0" destOrd="0" presId="urn:microsoft.com/office/officeart/2005/8/layout/default#1"/>
    <dgm:cxn modelId="{4D7D7434-D012-4785-A941-E0A4706B32DD}" type="presOf" srcId="{6698A506-6FA9-4C11-9B3E-A4C2CF9C66F1}" destId="{744B2654-A26B-4AEB-AFEF-4B04C2891B4F}" srcOrd="0" destOrd="0" presId="urn:microsoft.com/office/officeart/2005/8/layout/default#1"/>
    <dgm:cxn modelId="{7D56523C-F3C4-4A63-AEBA-A34E52B71A48}" srcId="{DA143D08-59F7-4D7A-9207-63BE5F006F2A}" destId="{570E9609-407A-41FA-AF2B-C7052DB5A2E3}" srcOrd="2" destOrd="0" parTransId="{66AF31F8-E3CD-4109-9763-1D6E02BD71D4}" sibTransId="{AA35F64D-0FD3-4E2B-91AC-E8A839DDE5C3}"/>
    <dgm:cxn modelId="{864A3653-A201-4F21-BFC4-6A4FD733C233}" srcId="{DA143D08-59F7-4D7A-9207-63BE5F006F2A}" destId="{AE6F08EF-D921-4CF4-B031-B70CF6000547}" srcOrd="3" destOrd="0" parTransId="{D42DF739-2D28-46E0-A8C9-060450299F66}" sibTransId="{E3B899BE-9E92-4F98-B453-F91B40EE0DDA}"/>
    <dgm:cxn modelId="{14B3E36E-55F4-42B9-BD69-A28DB48DAEE2}" type="presOf" srcId="{AE6F08EF-D921-4CF4-B031-B70CF6000547}" destId="{93CA8655-1D62-4752-A1A3-20DDD48905ED}" srcOrd="0" destOrd="0" presId="urn:microsoft.com/office/officeart/2005/8/layout/default#1"/>
    <dgm:cxn modelId="{2F66F782-F076-43C8-B580-546C6BC7A66D}" type="presOf" srcId="{A7F17E27-D8FE-49A8-88E2-84892A42E761}" destId="{3FFD5661-8028-4DC9-9505-9F200742DE08}" srcOrd="0" destOrd="0" presId="urn:microsoft.com/office/officeart/2005/8/layout/default#1"/>
    <dgm:cxn modelId="{CB7090FE-0D6E-4870-9FF0-523FA0A6ED1C}" srcId="{DA143D08-59F7-4D7A-9207-63BE5F006F2A}" destId="{A7F17E27-D8FE-49A8-88E2-84892A42E761}" srcOrd="1" destOrd="0" parTransId="{C5597444-EFC7-48FB-8EB2-1134EFE7143C}" sibTransId="{F834093B-3F7A-4A7E-8965-A7B323F5687C}"/>
    <dgm:cxn modelId="{9302862F-4274-4868-8152-E8EC2F6A211A}" type="presParOf" srcId="{6D93266E-A201-4A7F-BAAC-61FA4236811F}" destId="{944F08CA-9700-4DA8-B486-5E08D8026561}" srcOrd="0" destOrd="0" presId="urn:microsoft.com/office/officeart/2005/8/layout/default#1"/>
    <dgm:cxn modelId="{F9C16FF2-219B-46E7-A0D1-3BA942D71BD2}" type="presParOf" srcId="{6D93266E-A201-4A7F-BAAC-61FA4236811F}" destId="{FC5FE2A1-E96F-447C-8FD8-A24FA896EA1F}" srcOrd="1" destOrd="0" presId="urn:microsoft.com/office/officeart/2005/8/layout/default#1"/>
    <dgm:cxn modelId="{F74ED246-4DE0-4B86-AABF-EC5BFE431F2A}" type="presParOf" srcId="{6D93266E-A201-4A7F-BAAC-61FA4236811F}" destId="{3FFD5661-8028-4DC9-9505-9F200742DE08}" srcOrd="2" destOrd="0" presId="urn:microsoft.com/office/officeart/2005/8/layout/default#1"/>
    <dgm:cxn modelId="{9595DDFA-C6B2-4425-8349-8E5D880BA4B9}" type="presParOf" srcId="{6D93266E-A201-4A7F-BAAC-61FA4236811F}" destId="{9B5ACB61-D070-45A3-B9DC-4447BEE834E8}" srcOrd="3" destOrd="0" presId="urn:microsoft.com/office/officeart/2005/8/layout/default#1"/>
    <dgm:cxn modelId="{AA1CE9D6-A7DC-470A-B475-BFBB9CE66541}" type="presParOf" srcId="{6D93266E-A201-4A7F-BAAC-61FA4236811F}" destId="{82CBCCC6-69A6-4355-BBA9-9293ED04094B}" srcOrd="4" destOrd="0" presId="urn:microsoft.com/office/officeart/2005/8/layout/default#1"/>
    <dgm:cxn modelId="{5D49AA62-30C2-4977-BF3F-6731DC5F564F}" type="presParOf" srcId="{6D93266E-A201-4A7F-BAAC-61FA4236811F}" destId="{8AA68825-2EBF-4F55-8D5A-A416C3F13248}" srcOrd="5" destOrd="0" presId="urn:microsoft.com/office/officeart/2005/8/layout/default#1"/>
    <dgm:cxn modelId="{7F7194EF-4227-460E-A9BC-868A4DBB4E0C}" type="presParOf" srcId="{6D93266E-A201-4A7F-BAAC-61FA4236811F}" destId="{93CA8655-1D62-4752-A1A3-20DDD48905ED}" srcOrd="6" destOrd="0" presId="urn:microsoft.com/office/officeart/2005/8/layout/default#1"/>
    <dgm:cxn modelId="{4EAED4BD-B646-448B-AE51-EDB1A5B20D24}" type="presParOf" srcId="{6D93266E-A201-4A7F-BAAC-61FA4236811F}" destId="{D7B6D7B4-EACF-4880-A6BE-37448232EEB7}" srcOrd="7" destOrd="0" presId="urn:microsoft.com/office/officeart/2005/8/layout/default#1"/>
    <dgm:cxn modelId="{EE7C2EAC-2D78-4835-A571-189276837542}" type="presParOf" srcId="{6D93266E-A201-4A7F-BAAC-61FA4236811F}" destId="{744B2654-A26B-4AEB-AFEF-4B04C2891B4F}" srcOrd="8" destOrd="0" presId="urn:microsoft.com/office/officeart/2005/8/layout/default#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A143D08-59F7-4D7A-9207-63BE5F006F2A}" type="doc">
      <dgm:prSet loTypeId="urn:microsoft.com/office/officeart/2005/8/layout/default#1" loCatId="list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409DA599-A06F-44E7-86A3-64982C95D873}">
      <dgm:prSet custT="1"/>
      <dgm:spPr>
        <a:ln>
          <a:solidFill>
            <a:srgbClr val="FFFF00"/>
          </a:solidFill>
        </a:ln>
      </dgm:spPr>
      <dgm:t>
        <a:bodyPr/>
        <a:lstStyle/>
        <a:p>
          <a:pPr algn="l"/>
          <a:r>
            <a:rPr lang="ru-RU" sz="2800" b="1" i="1" dirty="0" smtClean="0">
              <a:solidFill>
                <a:srgbClr val="0000FF"/>
              </a:solidFill>
              <a:latin typeface="Arial" pitchFamily="34" charset="0"/>
              <a:cs typeface="Arial" pitchFamily="34" charset="0"/>
            </a:rPr>
            <a:t>        Джон </a:t>
          </a:r>
          <a:r>
            <a:rPr lang="ru-RU" sz="2800" b="1" i="1" dirty="0">
              <a:solidFill>
                <a:srgbClr val="0000FF"/>
              </a:solidFill>
              <a:latin typeface="Arial" pitchFamily="34" charset="0"/>
              <a:cs typeface="Arial" pitchFamily="34" charset="0"/>
            </a:rPr>
            <a:t>Максуел:
</a:t>
          </a:r>
          <a:r>
            <a:rPr lang="ru-RU" sz="2800" b="1" i="1" dirty="0" smtClean="0">
              <a:solidFill>
                <a:srgbClr val="0000FF"/>
              </a:solidFill>
              <a:latin typeface="Arial" pitchFamily="34" charset="0"/>
              <a:cs typeface="Arial" pitchFamily="34" charset="0"/>
            </a:rPr>
            <a:t>„</a:t>
          </a:r>
          <a:r>
            <a:rPr lang="ru-RU" sz="2800" b="1" i="1" dirty="0">
              <a:solidFill>
                <a:srgbClr val="0000FF"/>
              </a:solidFill>
              <a:latin typeface="Arial" pitchFamily="34" charset="0"/>
              <a:cs typeface="Arial" pitchFamily="34" charset="0"/>
            </a:rPr>
            <a:t>Ако искате да </a:t>
          </a:r>
          <a:r>
            <a:rPr lang="ru-RU" sz="2800" b="1" i="1" dirty="0" smtClean="0">
              <a:solidFill>
                <a:srgbClr val="0000FF"/>
              </a:solidFill>
              <a:latin typeface="Arial" pitchFamily="34" charset="0"/>
              <a:cs typeface="Arial" pitchFamily="34" charset="0"/>
            </a:rPr>
            <a:t>ръководите на </a:t>
          </a:r>
          <a:r>
            <a:rPr lang="ru-RU" sz="2800" b="1" i="1" dirty="0">
              <a:solidFill>
                <a:srgbClr val="0000FF"/>
              </a:solidFill>
              <a:latin typeface="Arial" pitchFamily="34" charset="0"/>
              <a:cs typeface="Arial" pitchFamily="34" charset="0"/>
            </a:rPr>
            <a:t>
най-високо ниво, бъдете готови да служите
на най-ниското."</a:t>
          </a:r>
          <a:endParaRPr lang="en-US" sz="2800" b="1" i="1" dirty="0">
            <a:solidFill>
              <a:srgbClr val="0000FF"/>
            </a:solidFill>
            <a:latin typeface="Arial" pitchFamily="34" charset="0"/>
            <a:cs typeface="Arial" pitchFamily="34" charset="0"/>
          </a:endParaRPr>
        </a:p>
      </dgm:t>
    </dgm:pt>
    <dgm:pt modelId="{276C72D7-9088-49A6-A653-1F26B24471B3}" type="parTrans" cxnId="{4712D771-6B6D-4C1E-B21C-08E5FD94E14B}">
      <dgm:prSet/>
      <dgm:spPr/>
      <dgm:t>
        <a:bodyPr/>
        <a:lstStyle/>
        <a:p>
          <a:endParaRPr lang="en-US"/>
        </a:p>
      </dgm:t>
    </dgm:pt>
    <dgm:pt modelId="{A40762DC-2EE1-4FBD-B324-52DFC4D6E6AC}" type="sibTrans" cxnId="{4712D771-6B6D-4C1E-B21C-08E5FD94E14B}">
      <dgm:prSet/>
      <dgm:spPr/>
      <dgm:t>
        <a:bodyPr/>
        <a:lstStyle/>
        <a:p>
          <a:endParaRPr lang="en-US"/>
        </a:p>
      </dgm:t>
    </dgm:pt>
    <dgm:pt modelId="{6D93266E-A201-4A7F-BAAC-61FA4236811F}" type="pres">
      <dgm:prSet presAssocID="{DA143D08-59F7-4D7A-9207-63BE5F006F2A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83354C5-BC56-4F86-AE63-4C2BA79F0CC8}" type="pres">
      <dgm:prSet presAssocID="{409DA599-A06F-44E7-86A3-64982C95D873}" presName="node" presStyleLbl="node1" presStyleIdx="0" presStyleCnt="1" custScaleX="46774" custScaleY="61978" custLinFactNeighborX="-25807" custLinFactNeighborY="-522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7684E8C-1037-4939-8E3C-613A9D5D24B0}" type="presOf" srcId="{409DA599-A06F-44E7-86A3-64982C95D873}" destId="{B83354C5-BC56-4F86-AE63-4C2BA79F0CC8}" srcOrd="0" destOrd="0" presId="urn:microsoft.com/office/officeart/2005/8/layout/default#1"/>
    <dgm:cxn modelId="{6DC43D9F-178C-4DDE-AABC-74693B628266}" type="presOf" srcId="{DA143D08-59F7-4D7A-9207-63BE5F006F2A}" destId="{6D93266E-A201-4A7F-BAAC-61FA4236811F}" srcOrd="0" destOrd="0" presId="urn:microsoft.com/office/officeart/2005/8/layout/default#1"/>
    <dgm:cxn modelId="{4712D771-6B6D-4C1E-B21C-08E5FD94E14B}" srcId="{DA143D08-59F7-4D7A-9207-63BE5F006F2A}" destId="{409DA599-A06F-44E7-86A3-64982C95D873}" srcOrd="0" destOrd="0" parTransId="{276C72D7-9088-49A6-A653-1F26B24471B3}" sibTransId="{A40762DC-2EE1-4FBD-B324-52DFC4D6E6AC}"/>
    <dgm:cxn modelId="{0364ECD1-B6F5-4F8F-A3DB-36E9B3419A88}" type="presParOf" srcId="{6D93266E-A201-4A7F-BAAC-61FA4236811F}" destId="{B83354C5-BC56-4F86-AE63-4C2BA79F0CC8}" srcOrd="0" destOrd="0" presId="urn:microsoft.com/office/officeart/2005/8/layout/default#1"/>
  </dgm:cxnLst>
  <dgm:bg/>
  <dgm:whole/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0432C5A-E893-492C-B803-CD686BC84C3F}" type="doc">
      <dgm:prSet loTypeId="urn:microsoft.com/office/officeart/2005/8/layout/v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935839C-DF64-420D-B5DA-3C987D818E6B}">
      <dgm:prSet phldrT="[Text]" phldr="1"/>
      <dgm:spPr/>
      <dgm:t>
        <a:bodyPr/>
        <a:lstStyle/>
        <a:p>
          <a:endParaRPr lang="en-US" dirty="0"/>
        </a:p>
      </dgm:t>
    </dgm:pt>
    <dgm:pt modelId="{A07B1977-71DE-4289-92A1-625AE5997970}" type="parTrans" cxnId="{9679618F-6060-4EF5-BCFE-ECE1ADEFA63D}">
      <dgm:prSet/>
      <dgm:spPr/>
      <dgm:t>
        <a:bodyPr/>
        <a:lstStyle/>
        <a:p>
          <a:endParaRPr lang="en-US"/>
        </a:p>
      </dgm:t>
    </dgm:pt>
    <dgm:pt modelId="{01AB64BC-F558-4D8F-9653-0547F1BA34BA}" type="sibTrans" cxnId="{9679618F-6060-4EF5-BCFE-ECE1ADEFA63D}">
      <dgm:prSet/>
      <dgm:spPr/>
      <dgm:t>
        <a:bodyPr/>
        <a:lstStyle/>
        <a:p>
          <a:endParaRPr lang="en-US"/>
        </a:p>
      </dgm:t>
    </dgm:pt>
    <dgm:pt modelId="{84CD1337-CD71-4B06-B65C-CCAA105F6AC7}">
      <dgm:prSet phldrT="[Text]" custT="1"/>
      <dgm:spPr>
        <a:solidFill>
          <a:srgbClr val="D60093">
            <a:alpha val="90000"/>
          </a:srgbClr>
        </a:solidFill>
        <a:ln>
          <a:solidFill>
            <a:srgbClr val="D60093">
              <a:alpha val="89000"/>
            </a:srgbClr>
          </a:solidFill>
        </a:ln>
      </dgm:spPr>
      <dgm:t>
        <a:bodyPr/>
        <a:lstStyle/>
        <a:p>
          <a:r>
            <a:rPr lang="bg-BG" sz="2800" b="1" i="1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Служещ/слуга - обикновен последовател, който служи в полза на другите, без идентичност и власт</a:t>
          </a:r>
          <a:r>
            <a:rPr lang="bg-BG" sz="1600" i="1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.</a:t>
          </a:r>
          <a:endParaRPr lang="en-US" sz="1600" dirty="0">
            <a:solidFill>
              <a:schemeClr val="bg1"/>
            </a:solidFill>
          </a:endParaRPr>
        </a:p>
      </dgm:t>
    </dgm:pt>
    <dgm:pt modelId="{3BA18619-A27F-4ABE-9A3B-FDAF9C29F0FF}" type="parTrans" cxnId="{C76DBD19-28B4-403C-81EE-DDBCC2DC2BEF}">
      <dgm:prSet/>
      <dgm:spPr/>
      <dgm:t>
        <a:bodyPr/>
        <a:lstStyle/>
        <a:p>
          <a:endParaRPr lang="en-US"/>
        </a:p>
      </dgm:t>
    </dgm:pt>
    <dgm:pt modelId="{4109FE97-E394-4184-A356-1572267F7C15}" type="sibTrans" cxnId="{C76DBD19-28B4-403C-81EE-DDBCC2DC2BEF}">
      <dgm:prSet/>
      <dgm:spPr/>
      <dgm:t>
        <a:bodyPr/>
        <a:lstStyle/>
        <a:p>
          <a:endParaRPr lang="en-US"/>
        </a:p>
      </dgm:t>
    </dgm:pt>
    <dgm:pt modelId="{7EE2D23D-2848-4250-87FC-BC35DE612655}">
      <dgm:prSet phldrT="[Text]" custT="1"/>
      <dgm:spPr>
        <a:solidFill>
          <a:srgbClr val="D60093">
            <a:alpha val="89804"/>
          </a:srgbClr>
        </a:solidFill>
        <a:ln>
          <a:solidFill>
            <a:srgbClr val="D60093">
              <a:alpha val="90000"/>
            </a:srgbClr>
          </a:solidFill>
        </a:ln>
      </dgm:spPr>
      <dgm:t>
        <a:bodyPr/>
        <a:lstStyle/>
        <a:p>
          <a:r>
            <a:rPr lang="bg-BG" sz="2800" b="1" i="1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Лидер –води, притежава силата и властта, който вдъхновява, мотивира и увлича</a:t>
          </a:r>
          <a:r>
            <a:rPr lang="bg-BG" sz="2800" i="1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.</a:t>
          </a:r>
          <a:endParaRPr lang="en-US" sz="2800" dirty="0">
            <a:solidFill>
              <a:schemeClr val="bg1"/>
            </a:solidFill>
          </a:endParaRPr>
        </a:p>
      </dgm:t>
    </dgm:pt>
    <dgm:pt modelId="{8EC7CAEA-B2C1-4B40-9339-A8C968F1D2BD}" type="sibTrans" cxnId="{07FD6BF3-10AF-438E-95C9-379D44FE47E1}">
      <dgm:prSet/>
      <dgm:spPr/>
      <dgm:t>
        <a:bodyPr/>
        <a:lstStyle/>
        <a:p>
          <a:endParaRPr lang="en-US"/>
        </a:p>
      </dgm:t>
    </dgm:pt>
    <dgm:pt modelId="{F70115E1-2B25-40AA-8192-46BDF99A59EC}" type="parTrans" cxnId="{07FD6BF3-10AF-438E-95C9-379D44FE47E1}">
      <dgm:prSet/>
      <dgm:spPr/>
      <dgm:t>
        <a:bodyPr/>
        <a:lstStyle/>
        <a:p>
          <a:endParaRPr lang="en-US"/>
        </a:p>
      </dgm:t>
    </dgm:pt>
    <dgm:pt modelId="{AED91FFE-9753-4F19-AF3F-11A3CD11A6D2}">
      <dgm:prSet phldrT="[Text]" phldr="1"/>
      <dgm:spPr/>
      <dgm:t>
        <a:bodyPr/>
        <a:lstStyle/>
        <a:p>
          <a:endParaRPr lang="en-US" dirty="0"/>
        </a:p>
      </dgm:t>
    </dgm:pt>
    <dgm:pt modelId="{73AE2345-9F4D-4046-8642-0C8AD9B21CA3}" type="sibTrans" cxnId="{2CDC56F0-A997-4F0E-84DE-DC4EE86CEDB2}">
      <dgm:prSet/>
      <dgm:spPr/>
      <dgm:t>
        <a:bodyPr/>
        <a:lstStyle/>
        <a:p>
          <a:endParaRPr lang="en-US"/>
        </a:p>
      </dgm:t>
    </dgm:pt>
    <dgm:pt modelId="{FA182FEE-BB1E-48C2-B0D7-3C0327C97DB7}" type="parTrans" cxnId="{2CDC56F0-A997-4F0E-84DE-DC4EE86CEDB2}">
      <dgm:prSet/>
      <dgm:spPr/>
      <dgm:t>
        <a:bodyPr/>
        <a:lstStyle/>
        <a:p>
          <a:endParaRPr lang="en-US"/>
        </a:p>
      </dgm:t>
    </dgm:pt>
    <dgm:pt modelId="{6546350C-4011-4F1F-90C0-6A3EDE5F50B3}" type="pres">
      <dgm:prSet presAssocID="{10432C5A-E893-492C-B803-CD686BC84C3F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CB462D00-53B4-4BEA-8130-F92D6D1B613E}" type="pres">
      <dgm:prSet presAssocID="{5935839C-DF64-420D-B5DA-3C987D818E6B}" presName="linNode" presStyleCnt="0"/>
      <dgm:spPr/>
    </dgm:pt>
    <dgm:pt modelId="{DFAE850A-7C17-4CF6-A01C-D6556289BCFA}" type="pres">
      <dgm:prSet presAssocID="{5935839C-DF64-420D-B5DA-3C987D818E6B}" presName="parentShp" presStyleLbl="node1" presStyleIdx="0" presStyleCnt="2" custFlipHor="1" custScaleX="234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B119B4A-CD48-4CF4-AC6D-203245178B72}" type="pres">
      <dgm:prSet presAssocID="{5935839C-DF64-420D-B5DA-3C987D818E6B}" presName="childShp" presStyleLbl="bgAccFollowNode1" presStyleIdx="0" presStyleCnt="2" custScaleX="166667" custScaleY="95378" custLinFactNeighborX="4367" custLinFactNeighborY="729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E0263B5-5B07-415C-B65B-C431ED809381}" type="pres">
      <dgm:prSet presAssocID="{01AB64BC-F558-4D8F-9653-0547F1BA34BA}" presName="spacing" presStyleCnt="0"/>
      <dgm:spPr/>
    </dgm:pt>
    <dgm:pt modelId="{489C711C-1E33-481C-9F82-99BD42B91C82}" type="pres">
      <dgm:prSet presAssocID="{AED91FFE-9753-4F19-AF3F-11A3CD11A6D2}" presName="linNode" presStyleCnt="0"/>
      <dgm:spPr/>
    </dgm:pt>
    <dgm:pt modelId="{574DA320-E62E-44AC-93F6-33965C54253F}" type="pres">
      <dgm:prSet presAssocID="{AED91FFE-9753-4F19-AF3F-11A3CD11A6D2}" presName="parentShp" presStyleLbl="node1" presStyleIdx="1" presStyleCnt="2" custFlipHor="1" custScaleX="4130" custLinFactNeighborX="-18" custLinFactNeighborY="-268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8C54F08-004E-4745-A39F-61EB9ADFF55E}" type="pres">
      <dgm:prSet presAssocID="{AED91FFE-9753-4F19-AF3F-11A3CD11A6D2}" presName="childShp" presStyleLbl="bgAccFollowNode1" presStyleIdx="1" presStyleCnt="2" custScaleX="367420" custLinFactNeighborX="859" custLinFactNeighborY="-130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76DBD19-28B4-403C-81EE-DDBCC2DC2BEF}" srcId="{5935839C-DF64-420D-B5DA-3C987D818E6B}" destId="{84CD1337-CD71-4B06-B65C-CCAA105F6AC7}" srcOrd="0" destOrd="0" parTransId="{3BA18619-A27F-4ABE-9A3B-FDAF9C29F0FF}" sibTransId="{4109FE97-E394-4184-A356-1572267F7C15}"/>
    <dgm:cxn modelId="{BCD76D75-DD1A-4836-A639-DFFEA51AC24C}" type="presOf" srcId="{84CD1337-CD71-4B06-B65C-CCAA105F6AC7}" destId="{8B119B4A-CD48-4CF4-AC6D-203245178B72}" srcOrd="0" destOrd="0" presId="urn:microsoft.com/office/officeart/2005/8/layout/vList6"/>
    <dgm:cxn modelId="{A9C94392-6CB5-445D-9D78-B891C177384D}" type="presOf" srcId="{7EE2D23D-2848-4250-87FC-BC35DE612655}" destId="{E8C54F08-004E-4745-A39F-61EB9ADFF55E}" srcOrd="0" destOrd="0" presId="urn:microsoft.com/office/officeart/2005/8/layout/vList6"/>
    <dgm:cxn modelId="{C28BBC53-0414-4C70-A993-F6F011221700}" type="presOf" srcId="{5935839C-DF64-420D-B5DA-3C987D818E6B}" destId="{DFAE850A-7C17-4CF6-A01C-D6556289BCFA}" srcOrd="0" destOrd="0" presId="urn:microsoft.com/office/officeart/2005/8/layout/vList6"/>
    <dgm:cxn modelId="{63C004C2-EA5B-41CF-B7B6-EB235AEFFC8A}" type="presOf" srcId="{AED91FFE-9753-4F19-AF3F-11A3CD11A6D2}" destId="{574DA320-E62E-44AC-93F6-33965C54253F}" srcOrd="0" destOrd="0" presId="urn:microsoft.com/office/officeart/2005/8/layout/vList6"/>
    <dgm:cxn modelId="{9679618F-6060-4EF5-BCFE-ECE1ADEFA63D}" srcId="{10432C5A-E893-492C-B803-CD686BC84C3F}" destId="{5935839C-DF64-420D-B5DA-3C987D818E6B}" srcOrd="0" destOrd="0" parTransId="{A07B1977-71DE-4289-92A1-625AE5997970}" sibTransId="{01AB64BC-F558-4D8F-9653-0547F1BA34BA}"/>
    <dgm:cxn modelId="{2CDC56F0-A997-4F0E-84DE-DC4EE86CEDB2}" srcId="{10432C5A-E893-492C-B803-CD686BC84C3F}" destId="{AED91FFE-9753-4F19-AF3F-11A3CD11A6D2}" srcOrd="1" destOrd="0" parTransId="{FA182FEE-BB1E-48C2-B0D7-3C0327C97DB7}" sibTransId="{73AE2345-9F4D-4046-8642-0C8AD9B21CA3}"/>
    <dgm:cxn modelId="{07FD6BF3-10AF-438E-95C9-379D44FE47E1}" srcId="{AED91FFE-9753-4F19-AF3F-11A3CD11A6D2}" destId="{7EE2D23D-2848-4250-87FC-BC35DE612655}" srcOrd="0" destOrd="0" parTransId="{F70115E1-2B25-40AA-8192-46BDF99A59EC}" sibTransId="{8EC7CAEA-B2C1-4B40-9339-A8C968F1D2BD}"/>
    <dgm:cxn modelId="{37EDC00D-709F-4C07-8677-BC50E09D9BAE}" type="presOf" srcId="{10432C5A-E893-492C-B803-CD686BC84C3F}" destId="{6546350C-4011-4F1F-90C0-6A3EDE5F50B3}" srcOrd="0" destOrd="0" presId="urn:microsoft.com/office/officeart/2005/8/layout/vList6"/>
    <dgm:cxn modelId="{B8F36A11-704B-423C-BB25-C17B5E795522}" type="presParOf" srcId="{6546350C-4011-4F1F-90C0-6A3EDE5F50B3}" destId="{CB462D00-53B4-4BEA-8130-F92D6D1B613E}" srcOrd="0" destOrd="0" presId="urn:microsoft.com/office/officeart/2005/8/layout/vList6"/>
    <dgm:cxn modelId="{13F5B83E-DB51-4225-A94C-886184433A15}" type="presParOf" srcId="{CB462D00-53B4-4BEA-8130-F92D6D1B613E}" destId="{DFAE850A-7C17-4CF6-A01C-D6556289BCFA}" srcOrd="0" destOrd="0" presId="urn:microsoft.com/office/officeart/2005/8/layout/vList6"/>
    <dgm:cxn modelId="{0102AFF7-95C5-445E-8BF9-076FCE8246CD}" type="presParOf" srcId="{CB462D00-53B4-4BEA-8130-F92D6D1B613E}" destId="{8B119B4A-CD48-4CF4-AC6D-203245178B72}" srcOrd="1" destOrd="0" presId="urn:microsoft.com/office/officeart/2005/8/layout/vList6"/>
    <dgm:cxn modelId="{9998AC73-9DEB-49DA-AA2D-CB6EB903C95E}" type="presParOf" srcId="{6546350C-4011-4F1F-90C0-6A3EDE5F50B3}" destId="{AE0263B5-5B07-415C-B65B-C431ED809381}" srcOrd="1" destOrd="0" presId="urn:microsoft.com/office/officeart/2005/8/layout/vList6"/>
    <dgm:cxn modelId="{97462CCD-4DF4-450E-BD91-2B4E8C5DF51D}" type="presParOf" srcId="{6546350C-4011-4F1F-90C0-6A3EDE5F50B3}" destId="{489C711C-1E33-481C-9F82-99BD42B91C82}" srcOrd="2" destOrd="0" presId="urn:microsoft.com/office/officeart/2005/8/layout/vList6"/>
    <dgm:cxn modelId="{8BFE3CB7-3281-401C-911D-444436F935B9}" type="presParOf" srcId="{489C711C-1E33-481C-9F82-99BD42B91C82}" destId="{574DA320-E62E-44AC-93F6-33965C54253F}" srcOrd="0" destOrd="0" presId="urn:microsoft.com/office/officeart/2005/8/layout/vList6"/>
    <dgm:cxn modelId="{877BDB67-B9FE-46E7-8820-0A98849DD6DE}" type="presParOf" srcId="{489C711C-1E33-481C-9F82-99BD42B91C82}" destId="{E8C54F08-004E-4745-A39F-61EB9ADFF55E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D0C048E-554B-469C-A07A-DE727808A92B}" type="doc">
      <dgm:prSet loTypeId="urn:microsoft.com/office/officeart/2005/8/layout/cycle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81708C5-89E7-4A2B-B05C-8EB9B6FA4D22}">
      <dgm:prSet custT="1"/>
      <dgm:spPr/>
      <dgm:t>
        <a:bodyPr/>
        <a:lstStyle/>
        <a:p>
          <a:r>
            <a:rPr lang="bg-BG" sz="2400" b="1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Пълна и споделена отговорност</a:t>
          </a:r>
          <a:r>
            <a:rPr lang="bg-BG" sz="2400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</a:t>
          </a:r>
          <a:endParaRPr lang="en-US" sz="2400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dgm:t>
    </dgm:pt>
    <dgm:pt modelId="{19144718-1479-4F96-BA9D-EBCF140FFA00}" type="parTrans" cxnId="{BB18548B-E79F-4BAA-9DF2-FFB7BA6B38B0}">
      <dgm:prSet/>
      <dgm:spPr/>
      <dgm:t>
        <a:bodyPr/>
        <a:lstStyle/>
        <a:p>
          <a:endParaRPr lang="en-US"/>
        </a:p>
      </dgm:t>
    </dgm:pt>
    <dgm:pt modelId="{DBA7F3C9-05D1-4313-A9B6-B8322F94A9D4}" type="sibTrans" cxnId="{BB18548B-E79F-4BAA-9DF2-FFB7BA6B38B0}">
      <dgm:prSet/>
      <dgm:spPr/>
      <dgm:t>
        <a:bodyPr/>
        <a:lstStyle/>
        <a:p>
          <a:endParaRPr lang="en-US"/>
        </a:p>
      </dgm:t>
    </dgm:pt>
    <dgm:pt modelId="{B212664B-D044-4E52-874D-B93299F40340}">
      <dgm:prSet custT="1"/>
      <dgm:spPr/>
      <dgm:t>
        <a:bodyPr/>
        <a:lstStyle/>
        <a:p>
          <a:r>
            <a:rPr lang="bg-BG" sz="2400" b="1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Плановик</a:t>
          </a:r>
        </a:p>
        <a:p>
          <a:r>
            <a:rPr lang="bg-BG" sz="2400" b="1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визионер</a:t>
          </a:r>
          <a:endParaRPr lang="en-US" sz="2400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dgm:t>
    </dgm:pt>
    <dgm:pt modelId="{89E8A2DE-AE22-4E2E-8618-52BA36763DF8}" type="parTrans" cxnId="{457311A8-E0CF-4CFC-95B8-B646DE24B4E6}">
      <dgm:prSet/>
      <dgm:spPr/>
      <dgm:t>
        <a:bodyPr/>
        <a:lstStyle/>
        <a:p>
          <a:endParaRPr lang="en-US"/>
        </a:p>
      </dgm:t>
    </dgm:pt>
    <dgm:pt modelId="{9F010C95-B704-4B11-8ED0-900138F75A2F}" type="sibTrans" cxnId="{457311A8-E0CF-4CFC-95B8-B646DE24B4E6}">
      <dgm:prSet/>
      <dgm:spPr/>
      <dgm:t>
        <a:bodyPr/>
        <a:lstStyle/>
        <a:p>
          <a:endParaRPr lang="en-US"/>
        </a:p>
      </dgm:t>
    </dgm:pt>
    <dgm:pt modelId="{C0BB7AD9-1813-4B9F-B2FE-3B846D13D22F}">
      <dgm:prSet custT="1"/>
      <dgm:spPr/>
      <dgm:t>
        <a:bodyPr/>
        <a:lstStyle/>
        <a:p>
          <a:r>
            <a:rPr lang="bg-BG" sz="2400" b="1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Адаптивен</a:t>
          </a:r>
          <a:endParaRPr lang="en-US" sz="2400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dgm:t>
    </dgm:pt>
    <dgm:pt modelId="{5DFF356C-840F-4B3A-8BBE-6EDEA88E752D}" type="parTrans" cxnId="{76F8C207-F1F6-494E-A615-5317AA902B49}">
      <dgm:prSet/>
      <dgm:spPr/>
      <dgm:t>
        <a:bodyPr/>
        <a:lstStyle/>
        <a:p>
          <a:endParaRPr lang="en-US"/>
        </a:p>
      </dgm:t>
    </dgm:pt>
    <dgm:pt modelId="{1AA3E61A-3840-4F1A-A86A-65453DEB463B}" type="sibTrans" cxnId="{76F8C207-F1F6-494E-A615-5317AA902B49}">
      <dgm:prSet/>
      <dgm:spPr/>
      <dgm:t>
        <a:bodyPr/>
        <a:lstStyle/>
        <a:p>
          <a:endParaRPr lang="en-US"/>
        </a:p>
      </dgm:t>
    </dgm:pt>
    <dgm:pt modelId="{3F9EA032-F57C-4F02-871C-F7C9CBA598EC}">
      <dgm:prSet custT="1"/>
      <dgm:spPr/>
      <dgm:t>
        <a:bodyPr/>
        <a:lstStyle/>
        <a:p>
          <a:r>
            <a:rPr lang="bg-BG" sz="2000" b="1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Поема риск</a:t>
          </a:r>
          <a:endParaRPr lang="en-US" sz="2000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dgm:t>
    </dgm:pt>
    <dgm:pt modelId="{DAD04164-83FF-4B3D-8B70-9473ACA13DF0}" type="parTrans" cxnId="{51314D43-2AEB-404C-8096-D1295ABD72A5}">
      <dgm:prSet/>
      <dgm:spPr/>
      <dgm:t>
        <a:bodyPr/>
        <a:lstStyle/>
        <a:p>
          <a:endParaRPr lang="en-US"/>
        </a:p>
      </dgm:t>
    </dgm:pt>
    <dgm:pt modelId="{B02D4612-C6C1-4F1A-B903-FE9B225D7722}" type="sibTrans" cxnId="{51314D43-2AEB-404C-8096-D1295ABD72A5}">
      <dgm:prSet/>
      <dgm:spPr/>
      <dgm:t>
        <a:bodyPr/>
        <a:lstStyle/>
        <a:p>
          <a:endParaRPr lang="en-US"/>
        </a:p>
      </dgm:t>
    </dgm:pt>
    <dgm:pt modelId="{0B832D97-1CF1-4116-9F15-C8D01D88BC4F}">
      <dgm:prSet custT="1"/>
      <dgm:spPr/>
      <dgm:t>
        <a:bodyPr/>
        <a:lstStyle/>
        <a:p>
          <a:endParaRPr lang="bg-BG" sz="2400" b="1" dirty="0" smtClean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  <a:p>
          <a:r>
            <a:rPr lang="bg-BG" sz="24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Информира </a:t>
          </a:r>
          <a:r>
            <a:rPr lang="bg-BG" sz="2400" b="1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с</a:t>
          </a:r>
          <a:r>
            <a:rPr lang="bg-BG" sz="2000" b="1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е</a:t>
          </a:r>
          <a:endParaRPr lang="en-US" sz="2000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dgm:t>
    </dgm:pt>
    <dgm:pt modelId="{3F97784F-3593-42FF-892D-C8CD8C06C5BC}" type="parTrans" cxnId="{28CC554D-4C08-44E2-B1B6-B5C73F35D266}">
      <dgm:prSet/>
      <dgm:spPr/>
      <dgm:t>
        <a:bodyPr/>
        <a:lstStyle/>
        <a:p>
          <a:endParaRPr lang="en-US"/>
        </a:p>
      </dgm:t>
    </dgm:pt>
    <dgm:pt modelId="{077296A4-A566-44E7-A904-51DE75088DDF}" type="sibTrans" cxnId="{28CC554D-4C08-44E2-B1B6-B5C73F35D266}">
      <dgm:prSet/>
      <dgm:spPr/>
      <dgm:t>
        <a:bodyPr/>
        <a:lstStyle/>
        <a:p>
          <a:endParaRPr lang="en-US"/>
        </a:p>
      </dgm:t>
    </dgm:pt>
    <dgm:pt modelId="{3F5D591D-9C0E-42BB-A0C8-CBB92AABA770}" type="pres">
      <dgm:prSet presAssocID="{1D0C048E-554B-469C-A07A-DE727808A92B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875257D-163C-46AB-A396-A73F8878C950}" type="pres">
      <dgm:prSet presAssocID="{B212664B-D044-4E52-874D-B93299F40340}" presName="dummy" presStyleCnt="0"/>
      <dgm:spPr/>
    </dgm:pt>
    <dgm:pt modelId="{8D446C16-1397-43BF-AF7B-9663DB8396EC}" type="pres">
      <dgm:prSet presAssocID="{B212664B-D044-4E52-874D-B93299F40340}" presName="node" presStyleLbl="revTx" presStyleIdx="0" presStyleCnt="5" custScaleX="165032" custRadScaleRad="126738" custRadScaleInc="7983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6E90A63-2CD2-4C9E-A646-6EDBF78B4166}" type="pres">
      <dgm:prSet presAssocID="{9F010C95-B704-4B11-8ED0-900138F75A2F}" presName="sibTrans" presStyleLbl="node1" presStyleIdx="0" presStyleCnt="5" custLinFactNeighborX="-6572" custLinFactNeighborY="-1417"/>
      <dgm:spPr/>
      <dgm:t>
        <a:bodyPr/>
        <a:lstStyle/>
        <a:p>
          <a:endParaRPr lang="en-US"/>
        </a:p>
      </dgm:t>
    </dgm:pt>
    <dgm:pt modelId="{A250395E-5096-42CF-86A5-7BB856955E66}" type="pres">
      <dgm:prSet presAssocID="{581708C5-89E7-4A2B-B05C-8EB9B6FA4D22}" presName="dummy" presStyleCnt="0"/>
      <dgm:spPr/>
    </dgm:pt>
    <dgm:pt modelId="{7F265B48-1AEF-4617-96FA-FFC639FCAA38}" type="pres">
      <dgm:prSet presAssocID="{581708C5-89E7-4A2B-B05C-8EB9B6FA4D22}" presName="node" presStyleLbl="revTx" presStyleIdx="1" presStyleCnt="5" custScaleX="246856" custScaleY="7051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62EAB8A-3B19-493B-B922-FAE4EF801BBB}" type="pres">
      <dgm:prSet presAssocID="{DBA7F3C9-05D1-4313-A9B6-B8322F94A9D4}" presName="sibTrans" presStyleLbl="node1" presStyleIdx="1" presStyleCnt="5" custLinFactNeighborX="-1131" custLinFactNeighborY="2867"/>
      <dgm:spPr/>
      <dgm:t>
        <a:bodyPr/>
        <a:lstStyle/>
        <a:p>
          <a:endParaRPr lang="en-US"/>
        </a:p>
      </dgm:t>
    </dgm:pt>
    <dgm:pt modelId="{8D57F561-6CD4-493E-9386-63016D4CD5E7}" type="pres">
      <dgm:prSet presAssocID="{C0BB7AD9-1813-4B9F-B2FE-3B846D13D22F}" presName="dummy" presStyleCnt="0"/>
      <dgm:spPr/>
    </dgm:pt>
    <dgm:pt modelId="{0039F5A3-3909-4198-9C8E-5161655C481B}" type="pres">
      <dgm:prSet presAssocID="{C0BB7AD9-1813-4B9F-B2FE-3B846D13D22F}" presName="node" presStyleLbl="revTx" presStyleIdx="2" presStyleCnt="5" custScaleX="150473" custScaleY="4306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054256A-01BA-4848-AE19-75F1E9B0D8A8}" type="pres">
      <dgm:prSet presAssocID="{1AA3E61A-3840-4F1A-A86A-65453DEB463B}" presName="sibTrans" presStyleLbl="node1" presStyleIdx="2" presStyleCnt="5"/>
      <dgm:spPr/>
      <dgm:t>
        <a:bodyPr/>
        <a:lstStyle/>
        <a:p>
          <a:endParaRPr lang="en-US"/>
        </a:p>
      </dgm:t>
    </dgm:pt>
    <dgm:pt modelId="{F92F5FAF-EFD3-4A17-A63A-434C0CF161C5}" type="pres">
      <dgm:prSet presAssocID="{3F9EA032-F57C-4F02-871C-F7C9CBA598EC}" presName="dummy" presStyleCnt="0"/>
      <dgm:spPr/>
    </dgm:pt>
    <dgm:pt modelId="{BB1238E8-74BF-4EDC-879C-4A7E8CFDCDA0}" type="pres">
      <dgm:prSet presAssocID="{3F9EA032-F57C-4F02-871C-F7C9CBA598EC}" presName="node" presStyleLbl="revTx" presStyleIdx="3" presStyleCnt="5" custScaleX="160843" custScaleY="45438" custRadScaleRad="94777" custRadScaleInc="3257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3CCF380-578A-46A1-9B2D-D1F2EB04AAA6}" type="pres">
      <dgm:prSet presAssocID="{B02D4612-C6C1-4F1A-B903-FE9B225D7722}" presName="sibTrans" presStyleLbl="node1" presStyleIdx="3" presStyleCnt="5" custLinFactNeighborX="-4827" custLinFactNeighborY="-927"/>
      <dgm:spPr/>
      <dgm:t>
        <a:bodyPr/>
        <a:lstStyle/>
        <a:p>
          <a:endParaRPr lang="en-US"/>
        </a:p>
      </dgm:t>
    </dgm:pt>
    <dgm:pt modelId="{E9D0A593-19BE-4574-ABED-6027EA387F71}" type="pres">
      <dgm:prSet presAssocID="{0B832D97-1CF1-4116-9F15-C8D01D88BC4F}" presName="dummy" presStyleCnt="0"/>
      <dgm:spPr/>
    </dgm:pt>
    <dgm:pt modelId="{A312E301-74DD-49DB-9457-6C6F7A0C018E}" type="pres">
      <dgm:prSet presAssocID="{0B832D97-1CF1-4116-9F15-C8D01D88BC4F}" presName="node" presStyleLbl="revTx" presStyleIdx="4" presStyleCnt="5" custScaleX="187835" custScaleY="80887" custRadScaleRad="111256" custRadScaleInc="-711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B97DCE1-E7B2-4336-BF39-9EDA8C9A5991}" type="pres">
      <dgm:prSet presAssocID="{077296A4-A566-44E7-A904-51DE75088DDF}" presName="sibTrans" presStyleLbl="node1" presStyleIdx="4" presStyleCnt="5" custScaleX="140143" custLinFactNeighborX="-7915" custLinFactNeighborY="10307"/>
      <dgm:spPr/>
      <dgm:t>
        <a:bodyPr/>
        <a:lstStyle/>
        <a:p>
          <a:endParaRPr lang="en-US"/>
        </a:p>
      </dgm:t>
    </dgm:pt>
  </dgm:ptLst>
  <dgm:cxnLst>
    <dgm:cxn modelId="{F910D885-039F-4567-9F5A-F92930DA4E00}" type="presOf" srcId="{3F9EA032-F57C-4F02-871C-F7C9CBA598EC}" destId="{BB1238E8-74BF-4EDC-879C-4A7E8CFDCDA0}" srcOrd="0" destOrd="0" presId="urn:microsoft.com/office/officeart/2005/8/layout/cycle1"/>
    <dgm:cxn modelId="{3B98B6A5-F21C-40C3-9911-4D7704776478}" type="presOf" srcId="{581708C5-89E7-4A2B-B05C-8EB9B6FA4D22}" destId="{7F265B48-1AEF-4617-96FA-FFC639FCAA38}" srcOrd="0" destOrd="0" presId="urn:microsoft.com/office/officeart/2005/8/layout/cycle1"/>
    <dgm:cxn modelId="{E9C322E4-347C-4C0E-B10A-4442E802275F}" type="presOf" srcId="{1AA3E61A-3840-4F1A-A86A-65453DEB463B}" destId="{3054256A-01BA-4848-AE19-75F1E9B0D8A8}" srcOrd="0" destOrd="0" presId="urn:microsoft.com/office/officeart/2005/8/layout/cycle1"/>
    <dgm:cxn modelId="{BB18548B-E79F-4BAA-9DF2-FFB7BA6B38B0}" srcId="{1D0C048E-554B-469C-A07A-DE727808A92B}" destId="{581708C5-89E7-4A2B-B05C-8EB9B6FA4D22}" srcOrd="1" destOrd="0" parTransId="{19144718-1479-4F96-BA9D-EBCF140FFA00}" sibTransId="{DBA7F3C9-05D1-4313-A9B6-B8322F94A9D4}"/>
    <dgm:cxn modelId="{4A021D17-14DF-405D-9026-51491E59601F}" type="presOf" srcId="{077296A4-A566-44E7-A904-51DE75088DDF}" destId="{CB97DCE1-E7B2-4336-BF39-9EDA8C9A5991}" srcOrd="0" destOrd="0" presId="urn:microsoft.com/office/officeart/2005/8/layout/cycle1"/>
    <dgm:cxn modelId="{76F8C207-F1F6-494E-A615-5317AA902B49}" srcId="{1D0C048E-554B-469C-A07A-DE727808A92B}" destId="{C0BB7AD9-1813-4B9F-B2FE-3B846D13D22F}" srcOrd="2" destOrd="0" parTransId="{5DFF356C-840F-4B3A-8BBE-6EDEA88E752D}" sibTransId="{1AA3E61A-3840-4F1A-A86A-65453DEB463B}"/>
    <dgm:cxn modelId="{51314D43-2AEB-404C-8096-D1295ABD72A5}" srcId="{1D0C048E-554B-469C-A07A-DE727808A92B}" destId="{3F9EA032-F57C-4F02-871C-F7C9CBA598EC}" srcOrd="3" destOrd="0" parTransId="{DAD04164-83FF-4B3D-8B70-9473ACA13DF0}" sibTransId="{B02D4612-C6C1-4F1A-B903-FE9B225D7722}"/>
    <dgm:cxn modelId="{3A251302-647A-48F1-8017-49C800D16B7D}" type="presOf" srcId="{B212664B-D044-4E52-874D-B93299F40340}" destId="{8D446C16-1397-43BF-AF7B-9663DB8396EC}" srcOrd="0" destOrd="0" presId="urn:microsoft.com/office/officeart/2005/8/layout/cycle1"/>
    <dgm:cxn modelId="{9740DDE7-9D43-495A-9C59-209CDE9D1970}" type="presOf" srcId="{C0BB7AD9-1813-4B9F-B2FE-3B846D13D22F}" destId="{0039F5A3-3909-4198-9C8E-5161655C481B}" srcOrd="0" destOrd="0" presId="urn:microsoft.com/office/officeart/2005/8/layout/cycle1"/>
    <dgm:cxn modelId="{83C966DC-3764-458C-B81A-44AA254D59ED}" type="presOf" srcId="{B02D4612-C6C1-4F1A-B903-FE9B225D7722}" destId="{A3CCF380-578A-46A1-9B2D-D1F2EB04AAA6}" srcOrd="0" destOrd="0" presId="urn:microsoft.com/office/officeart/2005/8/layout/cycle1"/>
    <dgm:cxn modelId="{457311A8-E0CF-4CFC-95B8-B646DE24B4E6}" srcId="{1D0C048E-554B-469C-A07A-DE727808A92B}" destId="{B212664B-D044-4E52-874D-B93299F40340}" srcOrd="0" destOrd="0" parTransId="{89E8A2DE-AE22-4E2E-8618-52BA36763DF8}" sibTransId="{9F010C95-B704-4B11-8ED0-900138F75A2F}"/>
    <dgm:cxn modelId="{916F6F5E-3D65-4B11-AA14-C54815372C63}" type="presOf" srcId="{9F010C95-B704-4B11-8ED0-900138F75A2F}" destId="{E6E90A63-2CD2-4C9E-A646-6EDBF78B4166}" srcOrd="0" destOrd="0" presId="urn:microsoft.com/office/officeart/2005/8/layout/cycle1"/>
    <dgm:cxn modelId="{9F54DB38-CC58-4025-B7BD-46E9DEEC64ED}" type="presOf" srcId="{DBA7F3C9-05D1-4313-A9B6-B8322F94A9D4}" destId="{562EAB8A-3B19-493B-B922-FAE4EF801BBB}" srcOrd="0" destOrd="0" presId="urn:microsoft.com/office/officeart/2005/8/layout/cycle1"/>
    <dgm:cxn modelId="{EA6138AC-60A6-4F79-8783-A3562B4FF255}" type="presOf" srcId="{0B832D97-1CF1-4116-9F15-C8D01D88BC4F}" destId="{A312E301-74DD-49DB-9457-6C6F7A0C018E}" srcOrd="0" destOrd="0" presId="urn:microsoft.com/office/officeart/2005/8/layout/cycle1"/>
    <dgm:cxn modelId="{28CC554D-4C08-44E2-B1B6-B5C73F35D266}" srcId="{1D0C048E-554B-469C-A07A-DE727808A92B}" destId="{0B832D97-1CF1-4116-9F15-C8D01D88BC4F}" srcOrd="4" destOrd="0" parTransId="{3F97784F-3593-42FF-892D-C8CD8C06C5BC}" sibTransId="{077296A4-A566-44E7-A904-51DE75088DDF}"/>
    <dgm:cxn modelId="{093A5B95-DF30-4213-B092-D20CE5FD60E6}" type="presOf" srcId="{1D0C048E-554B-469C-A07A-DE727808A92B}" destId="{3F5D591D-9C0E-42BB-A0C8-CBB92AABA770}" srcOrd="0" destOrd="0" presId="urn:microsoft.com/office/officeart/2005/8/layout/cycle1"/>
    <dgm:cxn modelId="{18A47842-14D1-4C88-A2E0-4D0BFCE14D66}" type="presParOf" srcId="{3F5D591D-9C0E-42BB-A0C8-CBB92AABA770}" destId="{1875257D-163C-46AB-A396-A73F8878C950}" srcOrd="0" destOrd="0" presId="urn:microsoft.com/office/officeart/2005/8/layout/cycle1"/>
    <dgm:cxn modelId="{F8E1270A-1596-45A2-B3AF-A3CAB094AB2C}" type="presParOf" srcId="{3F5D591D-9C0E-42BB-A0C8-CBB92AABA770}" destId="{8D446C16-1397-43BF-AF7B-9663DB8396EC}" srcOrd="1" destOrd="0" presId="urn:microsoft.com/office/officeart/2005/8/layout/cycle1"/>
    <dgm:cxn modelId="{C7207C83-DE77-41C5-9F48-ABB463A7DEDC}" type="presParOf" srcId="{3F5D591D-9C0E-42BB-A0C8-CBB92AABA770}" destId="{E6E90A63-2CD2-4C9E-A646-6EDBF78B4166}" srcOrd="2" destOrd="0" presId="urn:microsoft.com/office/officeart/2005/8/layout/cycle1"/>
    <dgm:cxn modelId="{7EF85988-1726-4584-903D-D68CC24A901B}" type="presParOf" srcId="{3F5D591D-9C0E-42BB-A0C8-CBB92AABA770}" destId="{A250395E-5096-42CF-86A5-7BB856955E66}" srcOrd="3" destOrd="0" presId="urn:microsoft.com/office/officeart/2005/8/layout/cycle1"/>
    <dgm:cxn modelId="{E2971CCC-B9BD-46A1-9E49-04981D85C7E5}" type="presParOf" srcId="{3F5D591D-9C0E-42BB-A0C8-CBB92AABA770}" destId="{7F265B48-1AEF-4617-96FA-FFC639FCAA38}" srcOrd="4" destOrd="0" presId="urn:microsoft.com/office/officeart/2005/8/layout/cycle1"/>
    <dgm:cxn modelId="{5A34765D-56CA-408A-A467-AE216337346D}" type="presParOf" srcId="{3F5D591D-9C0E-42BB-A0C8-CBB92AABA770}" destId="{562EAB8A-3B19-493B-B922-FAE4EF801BBB}" srcOrd="5" destOrd="0" presId="urn:microsoft.com/office/officeart/2005/8/layout/cycle1"/>
    <dgm:cxn modelId="{F6C55D1B-3762-4C93-9427-DC99D4916972}" type="presParOf" srcId="{3F5D591D-9C0E-42BB-A0C8-CBB92AABA770}" destId="{8D57F561-6CD4-493E-9386-63016D4CD5E7}" srcOrd="6" destOrd="0" presId="urn:microsoft.com/office/officeart/2005/8/layout/cycle1"/>
    <dgm:cxn modelId="{7093EA39-EE85-422E-94FB-D9B34A5F35C5}" type="presParOf" srcId="{3F5D591D-9C0E-42BB-A0C8-CBB92AABA770}" destId="{0039F5A3-3909-4198-9C8E-5161655C481B}" srcOrd="7" destOrd="0" presId="urn:microsoft.com/office/officeart/2005/8/layout/cycle1"/>
    <dgm:cxn modelId="{17E7A5AD-252C-46A8-B0A9-76437012824F}" type="presParOf" srcId="{3F5D591D-9C0E-42BB-A0C8-CBB92AABA770}" destId="{3054256A-01BA-4848-AE19-75F1E9B0D8A8}" srcOrd="8" destOrd="0" presId="urn:microsoft.com/office/officeart/2005/8/layout/cycle1"/>
    <dgm:cxn modelId="{9F0D3208-7B4B-43C4-808C-8BE68475712C}" type="presParOf" srcId="{3F5D591D-9C0E-42BB-A0C8-CBB92AABA770}" destId="{F92F5FAF-EFD3-4A17-A63A-434C0CF161C5}" srcOrd="9" destOrd="0" presId="urn:microsoft.com/office/officeart/2005/8/layout/cycle1"/>
    <dgm:cxn modelId="{C45EFC7B-4997-43CB-BA68-6EA2E57FECD2}" type="presParOf" srcId="{3F5D591D-9C0E-42BB-A0C8-CBB92AABA770}" destId="{BB1238E8-74BF-4EDC-879C-4A7E8CFDCDA0}" srcOrd="10" destOrd="0" presId="urn:microsoft.com/office/officeart/2005/8/layout/cycle1"/>
    <dgm:cxn modelId="{2A63918D-0E06-44CF-94B2-CFD7E4E6B11B}" type="presParOf" srcId="{3F5D591D-9C0E-42BB-A0C8-CBB92AABA770}" destId="{A3CCF380-578A-46A1-9B2D-D1F2EB04AAA6}" srcOrd="11" destOrd="0" presId="urn:microsoft.com/office/officeart/2005/8/layout/cycle1"/>
    <dgm:cxn modelId="{E3F90278-680A-4723-B037-20FFDD45BCCB}" type="presParOf" srcId="{3F5D591D-9C0E-42BB-A0C8-CBB92AABA770}" destId="{E9D0A593-19BE-4574-ABED-6027EA387F71}" srcOrd="12" destOrd="0" presId="urn:microsoft.com/office/officeart/2005/8/layout/cycle1"/>
    <dgm:cxn modelId="{BC491F9B-0A06-44FB-A97A-8D725B11480C}" type="presParOf" srcId="{3F5D591D-9C0E-42BB-A0C8-CBB92AABA770}" destId="{A312E301-74DD-49DB-9457-6C6F7A0C018E}" srcOrd="13" destOrd="0" presId="urn:microsoft.com/office/officeart/2005/8/layout/cycle1"/>
    <dgm:cxn modelId="{11C57ABA-050F-41F3-B946-183DE876B695}" type="presParOf" srcId="{3F5D591D-9C0E-42BB-A0C8-CBB92AABA770}" destId="{CB97DCE1-E7B2-4336-BF39-9EDA8C9A5991}" srcOrd="14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44F08CA-9700-4DA8-B486-5E08D8026561}">
      <dsp:nvSpPr>
        <dsp:cNvPr id="0" name=""/>
        <dsp:cNvSpPr/>
      </dsp:nvSpPr>
      <dsp:spPr>
        <a:xfrm>
          <a:off x="916483" y="1984"/>
          <a:ext cx="2030015" cy="121800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rgbClr val="FFFF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2000" b="1" i="1" kern="1200" dirty="0">
              <a:solidFill>
                <a:srgbClr val="0000FF"/>
              </a:solidFill>
              <a:latin typeface="Arial" pitchFamily="34" charset="0"/>
              <a:cs typeface="Arial" pitchFamily="34" charset="0"/>
            </a:rPr>
            <a:t>Безкористна служба</a:t>
          </a:r>
          <a:endParaRPr lang="en-US" sz="2000" b="1" i="1" kern="1200" dirty="0">
            <a:solidFill>
              <a:srgbClr val="0000FF"/>
            </a:solidFill>
            <a:latin typeface="Arial" pitchFamily="34" charset="0"/>
            <a:cs typeface="Arial" pitchFamily="34" charset="0"/>
          </a:endParaRPr>
        </a:p>
      </dsp:txBody>
      <dsp:txXfrm>
        <a:off x="916483" y="1984"/>
        <a:ext cx="2030015" cy="1218009"/>
      </dsp:txXfrm>
    </dsp:sp>
    <dsp:sp modelId="{3FFD5661-8028-4DC9-9505-9F200742DE08}">
      <dsp:nvSpPr>
        <dsp:cNvPr id="0" name=""/>
        <dsp:cNvSpPr/>
      </dsp:nvSpPr>
      <dsp:spPr>
        <a:xfrm>
          <a:off x="3149500" y="1984"/>
          <a:ext cx="2030015" cy="121800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rgbClr val="FFFF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2000" b="1" i="1" kern="1200" dirty="0">
              <a:solidFill>
                <a:srgbClr val="0000FF"/>
              </a:solidFill>
              <a:latin typeface="Arial" pitchFamily="34" charset="0"/>
              <a:cs typeface="Arial" pitchFamily="34" charset="0"/>
            </a:rPr>
            <a:t>Ротация</a:t>
          </a:r>
          <a:endParaRPr lang="en-US" sz="2000" b="1" i="1" kern="1200" dirty="0">
            <a:solidFill>
              <a:srgbClr val="0000FF"/>
            </a:solidFill>
            <a:latin typeface="Arial" pitchFamily="34" charset="0"/>
            <a:cs typeface="Arial" pitchFamily="34" charset="0"/>
          </a:endParaRPr>
        </a:p>
      </dsp:txBody>
      <dsp:txXfrm>
        <a:off x="3149500" y="1984"/>
        <a:ext cx="2030015" cy="1218009"/>
      </dsp:txXfrm>
    </dsp:sp>
    <dsp:sp modelId="{82CBCCC6-69A6-4355-BBA9-9293ED04094B}">
      <dsp:nvSpPr>
        <dsp:cNvPr id="0" name=""/>
        <dsp:cNvSpPr/>
      </dsp:nvSpPr>
      <dsp:spPr>
        <a:xfrm>
          <a:off x="916483" y="1422995"/>
          <a:ext cx="2030015" cy="121800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rgbClr val="FFFF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2000" b="1" i="1" kern="1200" dirty="0">
              <a:solidFill>
                <a:srgbClr val="0000FF"/>
              </a:solidFill>
              <a:latin typeface="Arial" pitchFamily="34" charset="0"/>
              <a:cs typeface="Arial" pitchFamily="34" charset="0"/>
            </a:rPr>
            <a:t>Пръв сред равни</a:t>
          </a:r>
          <a:endParaRPr lang="en-US" sz="2000" b="1" i="1" kern="1200" dirty="0">
            <a:solidFill>
              <a:srgbClr val="0000FF"/>
            </a:solidFill>
            <a:latin typeface="Arial" pitchFamily="34" charset="0"/>
            <a:cs typeface="Arial" pitchFamily="34" charset="0"/>
          </a:endParaRPr>
        </a:p>
      </dsp:txBody>
      <dsp:txXfrm>
        <a:off x="916483" y="1422995"/>
        <a:ext cx="2030015" cy="1218009"/>
      </dsp:txXfrm>
    </dsp:sp>
    <dsp:sp modelId="{93CA8655-1D62-4752-A1A3-20DDD48905ED}">
      <dsp:nvSpPr>
        <dsp:cNvPr id="0" name=""/>
        <dsp:cNvSpPr/>
      </dsp:nvSpPr>
      <dsp:spPr>
        <a:xfrm>
          <a:off x="3149500" y="1422995"/>
          <a:ext cx="2030015" cy="121800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rgbClr val="FFFF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2000" b="1" i="1" kern="1200" dirty="0">
              <a:solidFill>
                <a:srgbClr val="0000FF"/>
              </a:solidFill>
              <a:latin typeface="Arial" pitchFamily="34" charset="0"/>
              <a:cs typeface="Arial" pitchFamily="34" charset="0"/>
            </a:rPr>
            <a:t>Многообразие</a:t>
          </a:r>
          <a:endParaRPr lang="en-US" sz="2000" b="1" i="1" kern="1200" dirty="0">
            <a:solidFill>
              <a:srgbClr val="0000FF"/>
            </a:solidFill>
            <a:latin typeface="Arial" pitchFamily="34" charset="0"/>
            <a:cs typeface="Arial" pitchFamily="34" charset="0"/>
          </a:endParaRPr>
        </a:p>
      </dsp:txBody>
      <dsp:txXfrm>
        <a:off x="3149500" y="1422995"/>
        <a:ext cx="2030015" cy="1218009"/>
      </dsp:txXfrm>
    </dsp:sp>
    <dsp:sp modelId="{744B2654-A26B-4AEB-AFEF-4B04C2891B4F}">
      <dsp:nvSpPr>
        <dsp:cNvPr id="0" name=""/>
        <dsp:cNvSpPr/>
      </dsp:nvSpPr>
      <dsp:spPr>
        <a:xfrm>
          <a:off x="2032992" y="2844006"/>
          <a:ext cx="2030015" cy="1218009"/>
        </a:xfrm>
        <a:prstGeom prst="rect">
          <a:avLst/>
        </a:prstGeom>
        <a:solidFill>
          <a:srgbClr val="FFFF00"/>
        </a:solidFill>
        <a:ln w="55000" cap="flat" cmpd="thickThin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2000" b="1" i="1" kern="1200" dirty="0">
              <a:solidFill>
                <a:srgbClr val="0000FF"/>
              </a:solidFill>
              <a:latin typeface="Arial" pitchFamily="34" charset="0"/>
              <a:cs typeface="Arial" pitchFamily="34" charset="0"/>
            </a:rPr>
            <a:t>Умение да се откриват силните страни</a:t>
          </a:r>
          <a:endParaRPr lang="en-US" sz="2000" b="1" i="1" kern="1200" dirty="0">
            <a:solidFill>
              <a:srgbClr val="0000FF"/>
            </a:solidFill>
            <a:latin typeface="Arial" pitchFamily="34" charset="0"/>
            <a:cs typeface="Arial" pitchFamily="34" charset="0"/>
          </a:endParaRPr>
        </a:p>
      </dsp:txBody>
      <dsp:txXfrm>
        <a:off x="2032992" y="2844006"/>
        <a:ext cx="2030015" cy="121800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B119B4A-CD48-4CF4-AC6D-203245178B72}">
      <dsp:nvSpPr>
        <dsp:cNvPr id="0" name=""/>
        <dsp:cNvSpPr/>
      </dsp:nvSpPr>
      <dsp:spPr>
        <a:xfrm>
          <a:off x="62077" y="214309"/>
          <a:ext cx="6295904" cy="2122871"/>
        </a:xfrm>
        <a:prstGeom prst="rightArrow">
          <a:avLst>
            <a:gd name="adj1" fmla="val 75000"/>
            <a:gd name="adj2" fmla="val 50000"/>
          </a:avLst>
        </a:prstGeom>
        <a:solidFill>
          <a:srgbClr val="D60093">
            <a:alpha val="90000"/>
          </a:srgbClr>
        </a:solidFill>
        <a:ln w="55000" cap="flat" cmpd="thickThin" algn="ctr">
          <a:solidFill>
            <a:srgbClr val="D60093">
              <a:alpha val="8900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bg-BG" sz="2800" b="1" i="1" kern="1200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Служещ/слуга - обикновен последовател, който служи в полза на другите, без идентичност и власт</a:t>
          </a:r>
          <a:r>
            <a:rPr lang="bg-BG" sz="1600" i="1" kern="1200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.</a:t>
          </a:r>
          <a:endParaRPr lang="en-US" sz="1600" kern="1200" dirty="0">
            <a:solidFill>
              <a:schemeClr val="bg1"/>
            </a:solidFill>
          </a:endParaRPr>
        </a:p>
      </dsp:txBody>
      <dsp:txXfrm>
        <a:off x="62077" y="479668"/>
        <a:ext cx="5499827" cy="1592153"/>
      </dsp:txXfrm>
    </dsp:sp>
    <dsp:sp modelId="{DFAE850A-7C17-4CF6-A01C-D6556289BCFA}">
      <dsp:nvSpPr>
        <dsp:cNvPr id="0" name=""/>
        <dsp:cNvSpPr/>
      </dsp:nvSpPr>
      <dsp:spPr>
        <a:xfrm flipH="1">
          <a:off x="1510" y="570"/>
          <a:ext cx="59055" cy="222574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9525" rIns="19050" bIns="952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 dirty="0"/>
        </a:p>
      </dsp:txBody>
      <dsp:txXfrm>
        <a:off x="4393" y="3453"/>
        <a:ext cx="53289" cy="2219979"/>
      </dsp:txXfrm>
    </dsp:sp>
    <dsp:sp modelId="{E8C54F08-004E-4745-A39F-61EB9ADFF55E}">
      <dsp:nvSpPr>
        <dsp:cNvPr id="0" name=""/>
        <dsp:cNvSpPr/>
      </dsp:nvSpPr>
      <dsp:spPr>
        <a:xfrm>
          <a:off x="47910" y="2419777"/>
          <a:ext cx="6310071" cy="2225745"/>
        </a:xfrm>
        <a:prstGeom prst="rightArrow">
          <a:avLst>
            <a:gd name="adj1" fmla="val 75000"/>
            <a:gd name="adj2" fmla="val 50000"/>
          </a:avLst>
        </a:prstGeom>
        <a:solidFill>
          <a:srgbClr val="D60093">
            <a:alpha val="89804"/>
          </a:srgbClr>
        </a:solidFill>
        <a:ln w="55000" cap="flat" cmpd="thickThin" algn="ctr">
          <a:solidFill>
            <a:srgbClr val="D60093">
              <a:alpha val="9000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bg-BG" sz="2800" b="1" i="1" kern="1200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Лидер –води, притежава силата и властта, който вдъхновява, мотивира и увлича</a:t>
          </a:r>
          <a:r>
            <a:rPr lang="bg-BG" sz="2800" i="1" kern="1200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.</a:t>
          </a:r>
          <a:endParaRPr lang="en-US" sz="2800" kern="1200" dirty="0">
            <a:solidFill>
              <a:schemeClr val="bg1"/>
            </a:solidFill>
          </a:endParaRPr>
        </a:p>
      </dsp:txBody>
      <dsp:txXfrm>
        <a:off x="47910" y="2697995"/>
        <a:ext cx="5475417" cy="1669309"/>
      </dsp:txXfrm>
    </dsp:sp>
    <dsp:sp modelId="{574DA320-E62E-44AC-93F6-33965C54253F}">
      <dsp:nvSpPr>
        <dsp:cNvPr id="0" name=""/>
        <dsp:cNvSpPr/>
      </dsp:nvSpPr>
      <dsp:spPr>
        <a:xfrm flipH="1">
          <a:off x="3" y="2389195"/>
          <a:ext cx="47285" cy="222574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9525" rIns="19050" bIns="952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 dirty="0"/>
        </a:p>
      </dsp:txBody>
      <dsp:txXfrm>
        <a:off x="2311" y="2391503"/>
        <a:ext cx="42669" cy="222112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446C16-1397-43BF-AF7B-9663DB8396EC}">
      <dsp:nvSpPr>
        <dsp:cNvPr id="0" name=""/>
        <dsp:cNvSpPr/>
      </dsp:nvSpPr>
      <dsp:spPr>
        <a:xfrm>
          <a:off x="4143401" y="357187"/>
          <a:ext cx="1880399" cy="11394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2400" b="1" kern="1200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Плановик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2400" b="1" kern="1200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визионер</a:t>
          </a:r>
          <a:endParaRPr lang="en-US" sz="2400" kern="1200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dsp:txBody>
      <dsp:txXfrm>
        <a:off x="4143401" y="357187"/>
        <a:ext cx="1880399" cy="1139415"/>
      </dsp:txXfrm>
    </dsp:sp>
    <dsp:sp modelId="{E6E90A63-2CD2-4C9E-A646-6EDBF78B4166}">
      <dsp:nvSpPr>
        <dsp:cNvPr id="0" name=""/>
        <dsp:cNvSpPr/>
      </dsp:nvSpPr>
      <dsp:spPr>
        <a:xfrm>
          <a:off x="1357313" y="-857266"/>
          <a:ext cx="4271125" cy="4271125"/>
        </a:xfrm>
        <a:prstGeom prst="circularArrow">
          <a:avLst>
            <a:gd name="adj1" fmla="val 5202"/>
            <a:gd name="adj2" fmla="val 336051"/>
            <a:gd name="adj3" fmla="val 1891894"/>
            <a:gd name="adj4" fmla="val 286592"/>
            <a:gd name="adj5" fmla="val 6069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F265B48-1AEF-4617-96FA-FFC639FCAA38}">
      <dsp:nvSpPr>
        <dsp:cNvPr id="0" name=""/>
        <dsp:cNvSpPr/>
      </dsp:nvSpPr>
      <dsp:spPr>
        <a:xfrm>
          <a:off x="3508337" y="2482668"/>
          <a:ext cx="2812714" cy="8034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2400" b="1" kern="1200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Пълна и споделена отговорност</a:t>
          </a:r>
          <a:r>
            <a:rPr lang="bg-BG" sz="2400" kern="1200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</a:t>
          </a:r>
          <a:endParaRPr lang="en-US" sz="2400" kern="1200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dsp:txBody>
      <dsp:txXfrm>
        <a:off x="3508337" y="2482668"/>
        <a:ext cx="2812714" cy="803481"/>
      </dsp:txXfrm>
    </dsp:sp>
    <dsp:sp modelId="{562EAB8A-3B19-493B-B922-FAE4EF801BBB}">
      <dsp:nvSpPr>
        <dsp:cNvPr id="0" name=""/>
        <dsp:cNvSpPr/>
      </dsp:nvSpPr>
      <dsp:spPr>
        <a:xfrm>
          <a:off x="1071574" y="300917"/>
          <a:ext cx="4271125" cy="4271125"/>
        </a:xfrm>
        <a:prstGeom prst="circularArrow">
          <a:avLst>
            <a:gd name="adj1" fmla="val 5202"/>
            <a:gd name="adj2" fmla="val 336051"/>
            <a:gd name="adj3" fmla="val 3450041"/>
            <a:gd name="adj4" fmla="val 1884094"/>
            <a:gd name="adj5" fmla="val 6069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039F5A3-3909-4198-9C8E-5161655C481B}">
      <dsp:nvSpPr>
        <dsp:cNvPr id="0" name=""/>
        <dsp:cNvSpPr/>
      </dsp:nvSpPr>
      <dsp:spPr>
        <a:xfrm>
          <a:off x="2255318" y="3948409"/>
          <a:ext cx="1714512" cy="4906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2400" b="1" kern="1200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Адаптивен</a:t>
          </a:r>
          <a:endParaRPr lang="en-US" sz="2400" kern="1200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dsp:txBody>
      <dsp:txXfrm>
        <a:off x="2255318" y="3948409"/>
        <a:ext cx="1714512" cy="490632"/>
      </dsp:txXfrm>
    </dsp:sp>
    <dsp:sp modelId="{3054256A-01BA-4848-AE19-75F1E9B0D8A8}">
      <dsp:nvSpPr>
        <dsp:cNvPr id="0" name=""/>
        <dsp:cNvSpPr/>
      </dsp:nvSpPr>
      <dsp:spPr>
        <a:xfrm>
          <a:off x="1168126" y="274734"/>
          <a:ext cx="4271125" cy="4271125"/>
        </a:xfrm>
        <a:prstGeom prst="circularArrow">
          <a:avLst>
            <a:gd name="adj1" fmla="val 5202"/>
            <a:gd name="adj2" fmla="val 336051"/>
            <a:gd name="adj3" fmla="val 9341492"/>
            <a:gd name="adj4" fmla="val 7415500"/>
            <a:gd name="adj5" fmla="val 6069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B1238E8-74BF-4EDC-879C-4A7E8CFDCDA0}">
      <dsp:nvSpPr>
        <dsp:cNvPr id="0" name=""/>
        <dsp:cNvSpPr/>
      </dsp:nvSpPr>
      <dsp:spPr>
        <a:xfrm>
          <a:off x="500072" y="2500325"/>
          <a:ext cx="1832669" cy="5177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2000" b="1" kern="1200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Поема риск</a:t>
          </a:r>
          <a:endParaRPr lang="en-US" sz="2000" kern="1200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dsp:txBody>
      <dsp:txXfrm>
        <a:off x="500072" y="2500325"/>
        <a:ext cx="1832669" cy="517727"/>
      </dsp:txXfrm>
    </dsp:sp>
    <dsp:sp modelId="{A3CCF380-578A-46A1-9B2D-D1F2EB04AAA6}">
      <dsp:nvSpPr>
        <dsp:cNvPr id="0" name=""/>
        <dsp:cNvSpPr/>
      </dsp:nvSpPr>
      <dsp:spPr>
        <a:xfrm>
          <a:off x="623412" y="-461508"/>
          <a:ext cx="4271125" cy="4271125"/>
        </a:xfrm>
        <a:prstGeom prst="circularArrow">
          <a:avLst>
            <a:gd name="adj1" fmla="val 5202"/>
            <a:gd name="adj2" fmla="val 336051"/>
            <a:gd name="adj3" fmla="val 10903434"/>
            <a:gd name="adj4" fmla="val 8946493"/>
            <a:gd name="adj5" fmla="val 6069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312E301-74DD-49DB-9457-6C6F7A0C018E}">
      <dsp:nvSpPr>
        <dsp:cNvPr id="0" name=""/>
        <dsp:cNvSpPr/>
      </dsp:nvSpPr>
      <dsp:spPr>
        <a:xfrm>
          <a:off x="142874" y="350131"/>
          <a:ext cx="2574690" cy="9357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2400" b="1" kern="1200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Информира с</a:t>
          </a:r>
          <a:r>
            <a:rPr lang="bg-BG" sz="2000" b="1" kern="1200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е</a:t>
          </a:r>
          <a:endParaRPr lang="en-US" sz="2000" kern="1200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dsp:txBody>
      <dsp:txXfrm>
        <a:off x="142874" y="350131"/>
        <a:ext cx="2574690" cy="935756"/>
      </dsp:txXfrm>
    </dsp:sp>
    <dsp:sp modelId="{CB97DCE1-E7B2-4336-BF39-9EDA8C9A5991}">
      <dsp:nvSpPr>
        <dsp:cNvPr id="0" name=""/>
        <dsp:cNvSpPr/>
      </dsp:nvSpPr>
      <dsp:spPr>
        <a:xfrm>
          <a:off x="-69242" y="73412"/>
          <a:ext cx="5985683" cy="4271125"/>
        </a:xfrm>
        <a:prstGeom prst="circularArrow">
          <a:avLst>
            <a:gd name="adj1" fmla="val 5202"/>
            <a:gd name="adj2" fmla="val 336051"/>
            <a:gd name="adj3" fmla="val 18374700"/>
            <a:gd name="adj4" fmla="val 13708498"/>
            <a:gd name="adj5" fmla="val 6069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C3B996-2922-4B86-8523-CF1986ACA613}" type="datetimeFigureOut">
              <a:rPr lang="en-US" smtClean="0"/>
              <a:pPr/>
              <a:t>4/22/2025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3BB3BE-F3C3-4B83-920E-15231024629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3BB3BE-F3C3-4B83-920E-15231024629E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4D5D9FCD-8A07-470F-AA79-E8B58D20A48C}" type="datetimeFigureOut">
              <a:rPr lang="en-US" smtClean="0"/>
              <a:pPr/>
              <a:t>4/22/2025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61736B2F-9B42-476E-81FE-CD15BCA4F53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D9FCD-8A07-470F-AA79-E8B58D20A48C}" type="datetimeFigureOut">
              <a:rPr lang="en-US" smtClean="0"/>
              <a:pPr/>
              <a:t>4/22/2025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36B2F-9B42-476E-81FE-CD15BCA4F53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D9FCD-8A07-470F-AA79-E8B58D20A48C}" type="datetimeFigureOut">
              <a:rPr lang="en-US" smtClean="0"/>
              <a:pPr/>
              <a:t>4/22/2025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36B2F-9B42-476E-81FE-CD15BCA4F53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D9FCD-8A07-470F-AA79-E8B58D20A48C}" type="datetimeFigureOut">
              <a:rPr lang="en-US" smtClean="0"/>
              <a:pPr/>
              <a:t>4/22/2025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36B2F-9B42-476E-81FE-CD15BCA4F53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D9FCD-8A07-470F-AA79-E8B58D20A48C}" type="datetimeFigureOut">
              <a:rPr lang="en-US" smtClean="0"/>
              <a:pPr/>
              <a:t>4/22/2025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36B2F-9B42-476E-81FE-CD15BCA4F53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D9FCD-8A07-470F-AA79-E8B58D20A48C}" type="datetimeFigureOut">
              <a:rPr lang="en-US" smtClean="0"/>
              <a:pPr/>
              <a:t>4/22/2025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36B2F-9B42-476E-81FE-CD15BCA4F53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D9FCD-8A07-470F-AA79-E8B58D20A48C}" type="datetimeFigureOut">
              <a:rPr lang="en-US" smtClean="0"/>
              <a:pPr/>
              <a:t>4/22/2025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36B2F-9B42-476E-81FE-CD15BCA4F53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4D5D9FCD-8A07-470F-AA79-E8B58D20A48C}" type="datetimeFigureOut">
              <a:rPr lang="en-US" smtClean="0"/>
              <a:pPr/>
              <a:t>4/22/2025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36B2F-9B42-476E-81FE-CD15BCA4F53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4D5D9FCD-8A07-470F-AA79-E8B58D20A48C}" type="datetimeFigureOut">
              <a:rPr lang="en-US" smtClean="0"/>
              <a:pPr/>
              <a:t>4/22/2025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61736B2F-9B42-476E-81FE-CD15BCA4F53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D9FCD-8A07-470F-AA79-E8B58D20A48C}" type="datetimeFigureOut">
              <a:rPr lang="en-US" smtClean="0"/>
              <a:pPr/>
              <a:t>4/22/2025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36B2F-9B42-476E-81FE-CD15BCA4F53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D9FCD-8A07-470F-AA79-E8B58D20A48C}" type="datetimeFigureOut">
              <a:rPr lang="en-US" smtClean="0"/>
              <a:pPr/>
              <a:t>4/22/2025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36B2F-9B42-476E-81FE-CD15BCA4F53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70C0">
                <a:alpha val="85000"/>
              </a:srgbClr>
            </a:gs>
            <a:gs pos="40000">
              <a:schemeClr val="bg2">
                <a:tint val="65000"/>
                <a:satMod val="300000"/>
              </a:schemeClr>
            </a:gs>
            <a:gs pos="100000">
              <a:schemeClr val="bg2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4D5D9FCD-8A07-470F-AA79-E8B58D20A48C}" type="datetimeFigureOut">
              <a:rPr lang="en-US" smtClean="0"/>
              <a:pPr/>
              <a:t>4/22/2025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61736B2F-9B42-476E-81FE-CD15BCA4F53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diagramData" Target="../diagrams/data1.xml"/><Relationship Id="rId7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diagramData" Target="../diagrams/data2.xml"/><Relationship Id="rId7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diagramData" Target="../diagrams/data3.xml"/><Relationship Id="rId7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image" Target="../media/image2.png"/><Relationship Id="rId7" Type="http://schemas.openxmlformats.org/officeDocument/2006/relationships/diagramColors" Target="../diagrams/colors4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Relationship Id="rId9" Type="http://schemas.microsoft.com/office/2007/relationships/diagramDrawing" Target="../diagrams/drawing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0082"/>
            </a:gs>
            <a:gs pos="13000">
              <a:srgbClr val="0047FF"/>
            </a:gs>
            <a:gs pos="28000">
              <a:srgbClr val="000082"/>
            </a:gs>
            <a:gs pos="42999">
              <a:srgbClr val="0047FF"/>
            </a:gs>
            <a:gs pos="58000">
              <a:srgbClr val="000082"/>
            </a:gs>
            <a:gs pos="72000">
              <a:srgbClr val="0047FF"/>
            </a:gs>
            <a:gs pos="87000">
              <a:srgbClr val="000082"/>
            </a:gs>
            <a:gs pos="100000">
              <a:srgbClr val="0047FF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Image result for inner wheel club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512" y="260648"/>
            <a:ext cx="900113" cy="900112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4580871" y="6165304"/>
            <a:ext cx="28575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 Живка Стоянова ПБД</a:t>
            </a:r>
            <a:endParaRPr lang="en-US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1500166" y="428604"/>
            <a:ext cx="7186634" cy="1154098"/>
          </a:xfrm>
        </p:spPr>
        <p:txBody>
          <a:bodyPr>
            <a:normAutofit fontScale="90000"/>
          </a:bodyPr>
          <a:lstStyle/>
          <a:p>
            <a:r>
              <a:rPr lang="bg-BG" sz="4400" i="1" u="sng" dirty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Лидерството в Инър Уийл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214546" y="2285992"/>
            <a:ext cx="571504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4000" b="1" i="1" dirty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Семинар за обучение </a:t>
            </a:r>
            <a:br>
              <a:rPr lang="bg-BG" sz="4000" b="1" i="1" dirty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lang="bg-BG" sz="4000" b="1" i="1" dirty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24-25 Април 2025 </a:t>
            </a:r>
            <a:br>
              <a:rPr lang="bg-BG" sz="4000" b="1" i="1" dirty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lang="bg-BG" sz="4000" b="1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Стара Загора </a:t>
            </a:r>
            <a:br>
              <a:rPr lang="bg-BG" sz="4000" b="1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bg-BG" sz="4000" b="1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Д 248 </a:t>
            </a:r>
            <a:r>
              <a:rPr lang="en-US" sz="4000" b="1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IW Bulgaria </a:t>
            </a:r>
            <a:endParaRPr lang="en-US" sz="4000" b="1" dirty="0">
              <a:solidFill>
                <a:schemeClr val="bg1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CE89105F-B422-62FB-6146-8AFCEE9583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24328" y="5875160"/>
            <a:ext cx="1432560" cy="739140"/>
          </a:xfrm>
          <a:prstGeom prst="rect">
            <a:avLst/>
          </a:prstGeom>
        </p:spPr>
      </p:pic>
    </p:spTree>
  </p:cSld>
  <p:clrMapOvr>
    <a:masterClrMapping/>
  </p:clrMapOvr>
  <p:transition>
    <p:wheel spokes="2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0082"/>
            </a:gs>
            <a:gs pos="13000">
              <a:srgbClr val="0047FF"/>
            </a:gs>
            <a:gs pos="28000">
              <a:srgbClr val="000082"/>
            </a:gs>
            <a:gs pos="42999">
              <a:srgbClr val="0047FF"/>
            </a:gs>
            <a:gs pos="58000">
              <a:srgbClr val="000082"/>
            </a:gs>
            <a:gs pos="72000">
              <a:srgbClr val="0047FF"/>
            </a:gs>
            <a:gs pos="87000">
              <a:srgbClr val="000082"/>
            </a:gs>
            <a:gs pos="100000">
              <a:srgbClr val="0047FF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 descr="woman_standing_out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 bwMode="auto">
          <a:xfrm>
            <a:off x="457200" y="2320512"/>
            <a:ext cx="4043362" cy="2847213"/>
          </a:xfrm>
          <a:prstGeom prst="rect">
            <a:avLst/>
          </a:prstGeom>
          <a:noFill/>
        </p:spPr>
      </p:pic>
      <p:sp>
        <p:nvSpPr>
          <p:cNvPr id="10" name="Content Placeholder 9"/>
          <p:cNvSpPr>
            <a:spLocks noGrp="1"/>
          </p:cNvSpPr>
          <p:nvPr>
            <p:ph sz="half" idx="2"/>
          </p:nvPr>
        </p:nvSpPr>
        <p:spPr>
          <a:xfrm>
            <a:off x="4648200" y="1481329"/>
            <a:ext cx="3852890" cy="4233688"/>
          </a:xfrm>
          <a:solidFill>
            <a:schemeClr val="bg1">
              <a:lumMod val="95000"/>
            </a:schemeClr>
          </a:solidFill>
          <a:ln>
            <a:solidFill>
              <a:srgbClr val="230AB6"/>
            </a:solidFill>
          </a:ln>
        </p:spPr>
        <p:txBody>
          <a:bodyPr>
            <a:normAutofit fontScale="85000" lnSpcReduction="10000"/>
          </a:bodyPr>
          <a:lstStyle/>
          <a:p>
            <a:pPr>
              <a:buClr>
                <a:srgbClr val="FFFF00"/>
              </a:buClr>
              <a:buFont typeface="Wingdings" pitchFamily="2" charset="2"/>
              <a:buChar char="Ø"/>
            </a:pPr>
            <a:r>
              <a:rPr lang="bg-BG" b="1" i="1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Лидерството не е нещо, което сме, а това, което правим.</a:t>
            </a:r>
            <a:endParaRPr lang="en-US" i="1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  <a:p>
            <a:pPr>
              <a:buClr>
                <a:srgbClr val="FFFF00"/>
              </a:buClr>
              <a:buFont typeface="Wingdings" pitchFamily="2" charset="2"/>
              <a:buChar char="Ø"/>
            </a:pPr>
            <a:r>
              <a:rPr lang="bg-BG" b="1" i="1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Това е умението за насочване, подкрепа и въздействие върху резултата на група хора с обща цел!</a:t>
            </a:r>
            <a:endParaRPr lang="en-US" b="1" i="1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  <a:p>
            <a:pPr>
              <a:buClr>
                <a:srgbClr val="FFFF00"/>
              </a:buClr>
              <a:buFont typeface="Wingdings" pitchFamily="2" charset="2"/>
              <a:buChar char="Ø"/>
            </a:pPr>
            <a:r>
              <a:rPr lang="bg-BG" b="1" i="1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То изисква отдаване - на време, талант, ресурси, обучение</a:t>
            </a:r>
            <a:endParaRPr lang="en-US" i="1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285852" y="357166"/>
            <a:ext cx="7400948" cy="1131910"/>
          </a:xfrm>
        </p:spPr>
        <p:txBody>
          <a:bodyPr/>
          <a:lstStyle/>
          <a:p>
            <a:pPr algn="r"/>
            <a:r>
              <a:rPr lang="bg-BG" i="1" u="sng" dirty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Лидерството в Инър Уийл</a:t>
            </a:r>
            <a:endParaRPr lang="en-US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4" descr="Image result for inner wheel club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3850" y="188913"/>
            <a:ext cx="900113" cy="900112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4953291" y="6159957"/>
            <a:ext cx="25169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Живка Стоянова ПБД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4197A55D-603C-0F09-3A61-1ED5F128760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24328" y="5875160"/>
            <a:ext cx="1432560" cy="739140"/>
          </a:xfrm>
          <a:prstGeom prst="rect">
            <a:avLst/>
          </a:prstGeom>
        </p:spPr>
      </p:pic>
    </p:spTree>
  </p:cSld>
  <p:clrMapOvr>
    <a:masterClrMapping/>
  </p:clrMapOvr>
  <p:transition>
    <p:wheel spokes="2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0082"/>
            </a:gs>
            <a:gs pos="13000">
              <a:srgbClr val="0047FF"/>
            </a:gs>
            <a:gs pos="28000">
              <a:srgbClr val="000082"/>
            </a:gs>
            <a:gs pos="42999">
              <a:srgbClr val="0047FF"/>
            </a:gs>
            <a:gs pos="58000">
              <a:srgbClr val="000082"/>
            </a:gs>
            <a:gs pos="72000">
              <a:srgbClr val="0047FF"/>
            </a:gs>
            <a:gs pos="87000">
              <a:srgbClr val="000082"/>
            </a:gs>
            <a:gs pos="100000">
              <a:srgbClr val="0047FF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428596" y="1857365"/>
            <a:ext cx="4214842" cy="3857652"/>
          </a:xfrm>
        </p:spPr>
        <p:txBody>
          <a:bodyPr>
            <a:normAutofit/>
          </a:bodyPr>
          <a:lstStyle/>
          <a:p>
            <a:pPr marL="624078" indent="-514350">
              <a:buClr>
                <a:srgbClr val="FFFF00"/>
              </a:buClr>
              <a:buFont typeface="Wingdings" pitchFamily="2" charset="2"/>
              <a:buChar char="Ø"/>
            </a:pPr>
            <a:r>
              <a:rPr lang="bg-BG" b="1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Автократично</a:t>
            </a:r>
          </a:p>
          <a:p>
            <a:pPr marL="624078" indent="-514350">
              <a:buClr>
                <a:srgbClr val="FFFF00"/>
              </a:buClr>
              <a:buFont typeface="Wingdings" pitchFamily="2" charset="2"/>
              <a:buChar char="Ø"/>
            </a:pPr>
            <a:r>
              <a:rPr lang="bg-BG" b="1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Демократично</a:t>
            </a:r>
          </a:p>
          <a:p>
            <a:pPr marL="624078" indent="-514350">
              <a:buClr>
                <a:srgbClr val="FFFF00"/>
              </a:buClr>
              <a:buFont typeface="Wingdings" pitchFamily="2" charset="2"/>
              <a:buChar char="Ø"/>
            </a:pPr>
            <a:r>
              <a:rPr lang="bg-BG" b="1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Делегиращо</a:t>
            </a:r>
          </a:p>
          <a:p>
            <a:pPr marL="624078" indent="-514350">
              <a:buClr>
                <a:srgbClr val="FFFF00"/>
              </a:buClr>
              <a:buFont typeface="Wingdings" pitchFamily="2" charset="2"/>
              <a:buChar char="Ø"/>
            </a:pPr>
            <a:r>
              <a:rPr lang="bg-BG" b="1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Трансформиращо</a:t>
            </a:r>
          </a:p>
          <a:p>
            <a:pPr marL="624078" indent="-514350">
              <a:buClr>
                <a:srgbClr val="FFFF00"/>
              </a:buClr>
              <a:buFont typeface="Wingdings" pitchFamily="2" charset="2"/>
              <a:buChar char="Ø"/>
            </a:pPr>
            <a:r>
              <a:rPr lang="bg-BG" b="1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Екипно-фокусирано........</a:t>
            </a:r>
          </a:p>
          <a:p>
            <a:pPr marL="624078" indent="-514350">
              <a:buClr>
                <a:srgbClr val="FFFF00"/>
              </a:buClr>
              <a:buFont typeface="Arial" pitchFamily="34" charset="0"/>
              <a:buChar char="•"/>
            </a:pPr>
            <a:endParaRPr lang="en-US" i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143108" y="500042"/>
            <a:ext cx="6543692" cy="917596"/>
          </a:xfrm>
        </p:spPr>
        <p:txBody>
          <a:bodyPr/>
          <a:lstStyle/>
          <a:p>
            <a:pPr algn="r"/>
            <a:r>
              <a:rPr lang="bg-BG" i="1" u="sng" dirty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Видове</a:t>
            </a:r>
            <a:r>
              <a:rPr lang="bg-BG" i="1" u="sng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лидерство</a:t>
            </a:r>
            <a:endParaRPr lang="en-US" i="1" u="sng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4" descr="Image result for inner wheel club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850" y="188913"/>
            <a:ext cx="900113" cy="900112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4860032" y="6173292"/>
            <a:ext cx="25169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Живка Стоянова ПБД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5362" name="Picture 2" descr="C:\Users\root220810\Desktop\Снимки лидер\leader-8509855_1280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2066" y="2071679"/>
            <a:ext cx="3614734" cy="2428892"/>
          </a:xfrm>
          <a:prstGeom prst="rect">
            <a:avLst/>
          </a:prstGeom>
          <a:noFill/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CDFDD5E2-1DC0-8136-17D3-31F17D82BBF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24328" y="5875160"/>
            <a:ext cx="1432560" cy="739140"/>
          </a:xfrm>
          <a:prstGeom prst="rect">
            <a:avLst/>
          </a:prstGeom>
        </p:spPr>
      </p:pic>
    </p:spTree>
  </p:cSld>
  <p:clrMapOvr>
    <a:masterClrMapping/>
  </p:clrMapOvr>
  <p:transition>
    <p:wheel spokes="2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0082"/>
            </a:gs>
            <a:gs pos="13000">
              <a:srgbClr val="0047FF"/>
            </a:gs>
            <a:gs pos="28000">
              <a:srgbClr val="000082"/>
            </a:gs>
            <a:gs pos="42999">
              <a:srgbClr val="0047FF"/>
            </a:gs>
            <a:gs pos="58000">
              <a:srgbClr val="000082"/>
            </a:gs>
            <a:gs pos="72000">
              <a:srgbClr val="0047FF"/>
            </a:gs>
            <a:gs pos="87000">
              <a:srgbClr val="000082"/>
            </a:gs>
            <a:gs pos="100000">
              <a:srgbClr val="0047FF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idx="4294967295"/>
          </p:nvPr>
        </p:nvSpPr>
        <p:spPr>
          <a:xfrm>
            <a:off x="1928794" y="274638"/>
            <a:ext cx="7000924" cy="939784"/>
          </a:xfrm>
        </p:spPr>
        <p:txBody>
          <a:bodyPr>
            <a:normAutofit fontScale="90000"/>
          </a:bodyPr>
          <a:lstStyle/>
          <a:p>
            <a:r>
              <a:rPr lang="bg-BG" i="1" u="sng" dirty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Лидерството в Инър Уийл</a:t>
            </a:r>
            <a:endParaRPr lang="en-US" i="1" u="sng" dirty="0"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4" descr="Image result for inner wheel club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850" y="188913"/>
            <a:ext cx="900113" cy="900112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4932040" y="6214030"/>
            <a:ext cx="25169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Живка Стоянова ПБД</a:t>
            </a:r>
            <a:endParaRPr lang="en-US" dirty="0">
              <a:solidFill>
                <a:schemeClr val="bg1"/>
              </a:solidFill>
            </a:endParaRPr>
          </a:p>
        </p:txBody>
      </p:sp>
      <p:graphicFrame>
        <p:nvGraphicFramePr>
          <p:cNvPr id="15" name="Diagram 14"/>
          <p:cNvGraphicFramePr/>
          <p:nvPr/>
        </p:nvGraphicFramePr>
        <p:xfrm>
          <a:off x="2000232" y="1428736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D219DF4C-63BC-7CAE-5CC7-0D3871473F0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24328" y="5875160"/>
            <a:ext cx="1432560" cy="739140"/>
          </a:xfrm>
          <a:prstGeom prst="rect">
            <a:avLst/>
          </a:prstGeom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0082"/>
            </a:gs>
            <a:gs pos="13000">
              <a:srgbClr val="0047FF"/>
            </a:gs>
            <a:gs pos="28000">
              <a:srgbClr val="000082"/>
            </a:gs>
            <a:gs pos="42999">
              <a:srgbClr val="0047FF"/>
            </a:gs>
            <a:gs pos="58000">
              <a:srgbClr val="000082"/>
            </a:gs>
            <a:gs pos="72000">
              <a:srgbClr val="0047FF"/>
            </a:gs>
            <a:gs pos="87000">
              <a:srgbClr val="000082"/>
            </a:gs>
            <a:gs pos="100000">
              <a:srgbClr val="0047FF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idx="4294967295"/>
          </p:nvPr>
        </p:nvSpPr>
        <p:spPr>
          <a:xfrm>
            <a:off x="1857356" y="285728"/>
            <a:ext cx="7000924" cy="939784"/>
          </a:xfrm>
        </p:spPr>
        <p:txBody>
          <a:bodyPr>
            <a:normAutofit fontScale="90000"/>
          </a:bodyPr>
          <a:lstStyle/>
          <a:p>
            <a:r>
              <a:rPr lang="bg-BG" i="1" dirty="0" smtClean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    </a:t>
            </a:r>
            <a:r>
              <a:rPr lang="en-US" i="1" dirty="0" smtClean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  </a:t>
            </a:r>
            <a:r>
              <a:rPr lang="bg-BG" i="1" dirty="0" smtClean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  </a:t>
            </a:r>
            <a:r>
              <a:rPr lang="bg-BG" sz="3600" i="1" u="sng" dirty="0" smtClean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СЛУЖЕЩ ЛИДЕР</a:t>
            </a:r>
            <a:r>
              <a:rPr lang="en-US" sz="3600" i="1" u="sng" dirty="0" smtClean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lang="en-US" sz="3600" i="1" u="sng" dirty="0" smtClean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lang="en-US" sz="3600" i="1" u="sng" dirty="0" smtClean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   SERVANT LEADERSHIP</a:t>
            </a:r>
            <a:endParaRPr lang="en-US" sz="3600" i="1" u="sng" dirty="0"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4" descr="Image result for inner wheel club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850" y="188913"/>
            <a:ext cx="900113" cy="900112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4932040" y="6214030"/>
            <a:ext cx="25169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Живка Стоянова ПБД</a:t>
            </a:r>
            <a:endParaRPr lang="en-US" dirty="0">
              <a:solidFill>
                <a:schemeClr val="bg1"/>
              </a:solidFill>
            </a:endParaRPr>
          </a:p>
        </p:txBody>
      </p:sp>
      <p:graphicFrame>
        <p:nvGraphicFramePr>
          <p:cNvPr id="15" name="Diagram 14"/>
          <p:cNvGraphicFramePr/>
          <p:nvPr/>
        </p:nvGraphicFramePr>
        <p:xfrm>
          <a:off x="285720" y="1643050"/>
          <a:ext cx="8858280" cy="39925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D219DF4C-63BC-7CAE-5CC7-0D3871473F0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24328" y="5875160"/>
            <a:ext cx="1432560" cy="739140"/>
          </a:xfrm>
          <a:prstGeom prst="rect">
            <a:avLst/>
          </a:prstGeom>
        </p:spPr>
      </p:pic>
      <p:pic>
        <p:nvPicPr>
          <p:cNvPr id="7" name="Picture 6" descr="images.jfif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43438" y="2357430"/>
            <a:ext cx="4267798" cy="2571768"/>
          </a:xfrm>
          <a:prstGeom prst="rect">
            <a:avLst/>
          </a:prstGeom>
          <a:ln>
            <a:solidFill>
              <a:srgbClr val="FFFF00">
                <a:alpha val="90000"/>
              </a:srgbClr>
            </a:solidFill>
          </a:ln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0082"/>
            </a:gs>
            <a:gs pos="13000">
              <a:srgbClr val="0047FF"/>
            </a:gs>
            <a:gs pos="28000">
              <a:srgbClr val="000082"/>
            </a:gs>
            <a:gs pos="42999">
              <a:srgbClr val="0047FF"/>
            </a:gs>
            <a:gs pos="58000">
              <a:srgbClr val="000082"/>
            </a:gs>
            <a:gs pos="72000">
              <a:srgbClr val="0047FF"/>
            </a:gs>
            <a:gs pos="87000">
              <a:srgbClr val="000082"/>
            </a:gs>
            <a:gs pos="100000">
              <a:srgbClr val="0047FF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2000232" y="274638"/>
            <a:ext cx="6686568" cy="939784"/>
          </a:xfrm>
        </p:spPr>
        <p:txBody>
          <a:bodyPr/>
          <a:lstStyle/>
          <a:p>
            <a:r>
              <a:rPr lang="bg-BG" i="1" dirty="0">
                <a:effectLst/>
              </a:rPr>
              <a:t>      </a:t>
            </a:r>
            <a:r>
              <a:rPr lang="bg-BG" i="1" dirty="0" smtClean="0">
                <a:effectLst/>
                <a:latin typeface="Arial" pitchFamily="34" charset="0"/>
                <a:cs typeface="Arial" pitchFamily="34" charset="0"/>
              </a:rPr>
              <a:t>  </a:t>
            </a:r>
            <a:r>
              <a:rPr lang="bg-BG" i="1" u="sng" dirty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Служещ Лидер</a:t>
            </a:r>
            <a:endParaRPr lang="en-US" i="1" u="sng" dirty="0"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4" descr="Image result for inner wheel club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850" y="188913"/>
            <a:ext cx="900113" cy="900112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4932040" y="6214030"/>
            <a:ext cx="25169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Живка Стоянова ПБД</a:t>
            </a:r>
            <a:endParaRPr lang="en-US" dirty="0">
              <a:solidFill>
                <a:schemeClr val="bg1"/>
              </a:solidFill>
            </a:endParaRPr>
          </a:p>
        </p:txBody>
      </p:sp>
      <p:graphicFrame>
        <p:nvGraphicFramePr>
          <p:cNvPr id="12" name="Diagram 11"/>
          <p:cNvGraphicFramePr/>
          <p:nvPr/>
        </p:nvGraphicFramePr>
        <p:xfrm>
          <a:off x="1571604" y="1428736"/>
          <a:ext cx="6357982" cy="46752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1E23B721-2C0E-D4FA-2B54-D276661BFA4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24328" y="5875160"/>
            <a:ext cx="1432560" cy="739140"/>
          </a:xfrm>
          <a:prstGeom prst="rect">
            <a:avLst/>
          </a:prstGeom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0082"/>
            </a:gs>
            <a:gs pos="13000">
              <a:srgbClr val="0047FF"/>
            </a:gs>
            <a:gs pos="28000">
              <a:srgbClr val="000082"/>
            </a:gs>
            <a:gs pos="42999">
              <a:srgbClr val="0047FF"/>
            </a:gs>
            <a:gs pos="58000">
              <a:srgbClr val="000082"/>
            </a:gs>
            <a:gs pos="72000">
              <a:srgbClr val="0047FF"/>
            </a:gs>
            <a:gs pos="87000">
              <a:srgbClr val="000082"/>
            </a:gs>
            <a:gs pos="100000">
              <a:srgbClr val="0047FF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857224" y="1500174"/>
            <a:ext cx="7572428" cy="4286280"/>
          </a:xfrm>
        </p:spPr>
        <p:txBody>
          <a:bodyPr/>
          <a:lstStyle/>
          <a:p>
            <a:pPr>
              <a:buClr>
                <a:srgbClr val="FFFF00"/>
              </a:buClr>
              <a:buFont typeface="Wingdings" pitchFamily="2" charset="2"/>
              <a:buChar char="§"/>
            </a:pPr>
            <a:r>
              <a:rPr lang="bg-BG" b="1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Избрал да служи </a:t>
            </a:r>
          </a:p>
          <a:p>
            <a:pPr>
              <a:buClr>
                <a:srgbClr val="FFFF00"/>
              </a:buClr>
              <a:buFont typeface="Wingdings" pitchFamily="2" charset="2"/>
              <a:buChar char="§"/>
            </a:pPr>
            <a:r>
              <a:rPr lang="bg-BG" b="1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Ротация, увереност, доверие, почтенност  и уважение</a:t>
            </a:r>
          </a:p>
          <a:p>
            <a:pPr>
              <a:buClr>
                <a:srgbClr val="FFFF00"/>
              </a:buClr>
              <a:buFont typeface="Wingdings" pitchFamily="2" charset="2"/>
              <a:buChar char="§"/>
            </a:pPr>
            <a:r>
              <a:rPr lang="bg-BG" b="1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Инициира събития за другите</a:t>
            </a:r>
          </a:p>
          <a:p>
            <a:pPr>
              <a:buClr>
                <a:srgbClr val="FFFF00"/>
              </a:buClr>
              <a:buFont typeface="Wingdings" pitchFamily="2" charset="2"/>
              <a:buChar char="§"/>
            </a:pPr>
            <a:r>
              <a:rPr lang="bg-BG" b="1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Постига консенсус</a:t>
            </a:r>
          </a:p>
          <a:p>
            <a:pPr>
              <a:buClr>
                <a:srgbClr val="FFFF00"/>
              </a:buClr>
              <a:buFont typeface="Wingdings" pitchFamily="2" charset="2"/>
              <a:buChar char="§"/>
            </a:pPr>
            <a:r>
              <a:rPr lang="bg-BG" b="1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Служи от любов към общността</a:t>
            </a:r>
          </a:p>
          <a:p>
            <a:pPr>
              <a:buClr>
                <a:srgbClr val="FFFF00"/>
              </a:buClr>
              <a:buFont typeface="Wingdings" pitchFamily="2" charset="2"/>
              <a:buChar char="§"/>
            </a:pPr>
            <a:r>
              <a:rPr lang="bg-BG" b="1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Поставя другите пред себе си</a:t>
            </a:r>
          </a:p>
          <a:p>
            <a:pPr>
              <a:buClr>
                <a:srgbClr val="FFFF00"/>
              </a:buClr>
              <a:buFont typeface="Wingdings" pitchFamily="2" charset="2"/>
              <a:buChar char="§"/>
            </a:pPr>
            <a:r>
              <a:rPr lang="bg-BG" b="1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Не демонстрира с позицията си</a:t>
            </a:r>
            <a:endParaRPr lang="en-US" b="1" i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357290" y="274638"/>
            <a:ext cx="7329510" cy="1143000"/>
          </a:xfrm>
        </p:spPr>
        <p:txBody>
          <a:bodyPr>
            <a:normAutofit/>
          </a:bodyPr>
          <a:lstStyle/>
          <a:p>
            <a:r>
              <a:rPr lang="bg-BG" i="1" u="sng" dirty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Служещ Лидер - качества</a:t>
            </a:r>
            <a:endParaRPr lang="en-US" i="1" u="sng" dirty="0"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4" descr="Image result for inner wheel club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850" y="188913"/>
            <a:ext cx="900113" cy="900112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5007357" y="6197603"/>
            <a:ext cx="25169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Живка Стоянова ПБД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D53BDE17-0EDC-6CB2-FC03-95787EE429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24328" y="5875160"/>
            <a:ext cx="1432560" cy="739140"/>
          </a:xfrm>
          <a:prstGeom prst="rect">
            <a:avLst/>
          </a:prstGeom>
        </p:spPr>
      </p:pic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0082"/>
            </a:gs>
            <a:gs pos="13000">
              <a:srgbClr val="0047FF"/>
            </a:gs>
            <a:gs pos="28000">
              <a:srgbClr val="000082"/>
            </a:gs>
            <a:gs pos="42999">
              <a:srgbClr val="0047FF"/>
            </a:gs>
            <a:gs pos="58000">
              <a:srgbClr val="000082"/>
            </a:gs>
            <a:gs pos="72000">
              <a:srgbClr val="0047FF"/>
            </a:gs>
            <a:gs pos="87000">
              <a:srgbClr val="000082"/>
            </a:gs>
            <a:gs pos="100000">
              <a:srgbClr val="0047FF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857224" y="1500174"/>
            <a:ext cx="7572428" cy="4286280"/>
          </a:xfrm>
        </p:spPr>
        <p:txBody>
          <a:bodyPr/>
          <a:lstStyle/>
          <a:p>
            <a:pPr>
              <a:buClr>
                <a:srgbClr val="FFFF00"/>
              </a:buClr>
              <a:buFont typeface="Wingdings" pitchFamily="2" charset="2"/>
              <a:buChar char="§"/>
            </a:pPr>
            <a:r>
              <a:rPr lang="bg-BG" b="1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Част от екипа-екипен играч</a:t>
            </a:r>
          </a:p>
          <a:p>
            <a:pPr>
              <a:buClr>
                <a:srgbClr val="FFFF00"/>
              </a:buClr>
              <a:buFont typeface="Wingdings" pitchFamily="2" charset="2"/>
              <a:buChar char="§"/>
            </a:pPr>
            <a:r>
              <a:rPr lang="bg-BG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Синергия -Мотивира </a:t>
            </a:r>
            <a:r>
              <a:rPr lang="bg-BG" b="1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и обединява</a:t>
            </a:r>
          </a:p>
          <a:p>
            <a:pPr>
              <a:buClr>
                <a:srgbClr val="FFFF00"/>
              </a:buClr>
              <a:buFont typeface="Wingdings" pitchFamily="2" charset="2"/>
              <a:buChar char="§"/>
            </a:pPr>
            <a:r>
              <a:rPr lang="bg-BG" b="1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Добър слушател, приятел и  омиротворител</a:t>
            </a:r>
          </a:p>
          <a:p>
            <a:pPr>
              <a:buClr>
                <a:srgbClr val="FFFF00"/>
              </a:buClr>
              <a:buFont typeface="Wingdings" pitchFamily="2" charset="2"/>
              <a:buChar char="§"/>
            </a:pPr>
            <a:r>
              <a:rPr lang="bg-BG" b="1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Споделя личния живот  - здравословни сбирки.</a:t>
            </a:r>
          </a:p>
          <a:p>
            <a:pPr>
              <a:buClr>
                <a:srgbClr val="FFFF00"/>
              </a:buClr>
              <a:buFont typeface="Wingdings" pitchFamily="2" charset="2"/>
              <a:buChar char="§"/>
            </a:pPr>
            <a:r>
              <a:rPr lang="bg-BG" b="1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Щедър дарител на време, талант</a:t>
            </a:r>
            <a:endParaRPr lang="en-US" b="1" i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357290" y="274638"/>
            <a:ext cx="7329510" cy="1143000"/>
          </a:xfrm>
        </p:spPr>
        <p:txBody>
          <a:bodyPr>
            <a:normAutofit/>
          </a:bodyPr>
          <a:lstStyle/>
          <a:p>
            <a:r>
              <a:rPr lang="bg-BG" i="1" u="sng" dirty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Служещ Лидер - качества</a:t>
            </a:r>
            <a:endParaRPr lang="en-US" i="1" u="sng" dirty="0"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4" descr="Image result for inner wheel club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850" y="188913"/>
            <a:ext cx="900113" cy="900112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4932040" y="6060064"/>
            <a:ext cx="25169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Живка Стоянова ПБД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976C6A52-0C53-65DD-3329-E904AD6558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24328" y="5875160"/>
            <a:ext cx="1432560" cy="739140"/>
          </a:xfrm>
          <a:prstGeom prst="rect">
            <a:avLst/>
          </a:prstGeom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0082"/>
            </a:gs>
            <a:gs pos="13000">
              <a:srgbClr val="0047FF"/>
            </a:gs>
            <a:gs pos="28000">
              <a:srgbClr val="000082"/>
            </a:gs>
            <a:gs pos="42999">
              <a:srgbClr val="0047FF"/>
            </a:gs>
            <a:gs pos="58000">
              <a:srgbClr val="000082"/>
            </a:gs>
            <a:gs pos="72000">
              <a:srgbClr val="0047FF"/>
            </a:gs>
            <a:gs pos="87000">
              <a:srgbClr val="000082"/>
            </a:gs>
            <a:gs pos="100000">
              <a:srgbClr val="0047FF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>
          <a:xfrm>
            <a:off x="457200" y="1714488"/>
            <a:ext cx="4038600" cy="4292803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bg-BG" b="1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Правилното </a:t>
            </a:r>
          </a:p>
          <a:p>
            <a:pPr>
              <a:buNone/>
            </a:pPr>
            <a:r>
              <a:rPr lang="bg-BG" b="1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планиране</a:t>
            </a:r>
          </a:p>
          <a:p>
            <a:pPr>
              <a:buNone/>
            </a:pPr>
            <a:r>
              <a:rPr lang="bg-BG" b="1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предотвратява </a:t>
            </a:r>
          </a:p>
          <a:p>
            <a:pPr>
              <a:buNone/>
            </a:pPr>
            <a:r>
              <a:rPr lang="bg-BG" b="1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лошото</a:t>
            </a:r>
          </a:p>
          <a:p>
            <a:pPr>
              <a:buNone/>
            </a:pPr>
            <a:r>
              <a:rPr lang="bg-BG" b="1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представяне!</a:t>
            </a:r>
          </a:p>
          <a:p>
            <a:pPr>
              <a:buNone/>
            </a:pPr>
            <a:endParaRPr lang="en-US" b="1" i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bg-BG" b="1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Ако не успеете да </a:t>
            </a:r>
          </a:p>
          <a:p>
            <a:pPr>
              <a:buNone/>
            </a:pPr>
            <a:r>
              <a:rPr lang="bg-BG" b="1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планирате , вие </a:t>
            </a:r>
          </a:p>
          <a:p>
            <a:pPr>
              <a:buNone/>
            </a:pPr>
            <a:r>
              <a:rPr lang="bg-BG" b="1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планирате да </a:t>
            </a:r>
          </a:p>
          <a:p>
            <a:pPr>
              <a:buNone/>
            </a:pPr>
            <a:r>
              <a:rPr lang="bg-BG" b="1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се провалите</a:t>
            </a:r>
            <a:r>
              <a:rPr lang="bg-BG" sz="2400" b="1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!</a:t>
            </a:r>
            <a:endParaRPr lang="en-US" sz="2400" b="1" i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357290" y="274638"/>
            <a:ext cx="732951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bg-BG" i="1" u="sng" dirty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Служещ Лидер – стълбица на успеха</a:t>
            </a:r>
            <a:endParaRPr lang="en-US" i="1" u="sng" dirty="0"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4" descr="Image result for inner wheel club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850" y="188913"/>
            <a:ext cx="900113" cy="900112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4994997" y="6135215"/>
            <a:ext cx="25169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Живка Стоянова ПБД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6" name="Content Placeholder 15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16389" name="AutoShape 5" descr="Бетинг Челиндж (Стълбичка): най-вълнуващата система на залагане!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1" name="AutoShape 7" descr="Бетинг Челиндж (Стълбичка): най-вълнуващата система на залагане!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6395" name="Picture 11" descr="Бетинг Челиндж (Стълбичка): най-вълнуващата система на залагане!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86380" y="2428868"/>
            <a:ext cx="3500462" cy="2214578"/>
          </a:xfrm>
          <a:prstGeom prst="rect">
            <a:avLst/>
          </a:prstGeom>
          <a:gradFill>
            <a:gsLst>
              <a:gs pos="0">
                <a:srgbClr val="00B0F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effectLst>
            <a:innerShdw blurRad="63500" dist="50800" dir="18900000">
              <a:prstClr val="black">
                <a:alpha val="50000"/>
              </a:prstClr>
            </a:innerShdw>
          </a:effec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9638138F-5494-6B76-E05F-74F9FCB42B2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24328" y="5875160"/>
            <a:ext cx="1432560" cy="739140"/>
          </a:xfrm>
          <a:prstGeom prst="rect">
            <a:avLst/>
          </a:prstGeom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0082"/>
            </a:gs>
            <a:gs pos="13000">
              <a:srgbClr val="0047FF"/>
            </a:gs>
            <a:gs pos="28000">
              <a:srgbClr val="000082"/>
            </a:gs>
            <a:gs pos="42999">
              <a:srgbClr val="0047FF"/>
            </a:gs>
            <a:gs pos="58000">
              <a:srgbClr val="000082"/>
            </a:gs>
            <a:gs pos="72000">
              <a:srgbClr val="0047FF"/>
            </a:gs>
            <a:gs pos="87000">
              <a:srgbClr val="000082"/>
            </a:gs>
            <a:gs pos="100000">
              <a:srgbClr val="0047FF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357290" y="274638"/>
            <a:ext cx="732951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bg-BG" i="1" u="sng" dirty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Служещ Лидер – стълбица на успеха</a:t>
            </a:r>
            <a:endParaRPr lang="en-US" i="1" u="sng" dirty="0"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Content Placeholder 15"/>
          <p:cNvSpPr>
            <a:spLocks noGrp="1"/>
          </p:cNvSpPr>
          <p:nvPr>
            <p:ph sz="half" idx="4294967295"/>
          </p:nvPr>
        </p:nvSpPr>
        <p:spPr>
          <a:xfrm>
            <a:off x="5105400" y="1481138"/>
            <a:ext cx="4038600" cy="4525962"/>
          </a:xfrm>
        </p:spPr>
        <p:txBody>
          <a:bodyPr>
            <a:normAutofit/>
          </a:bodyPr>
          <a:lstStyle/>
          <a:p>
            <a:endParaRPr lang="en-US" dirty="0"/>
          </a:p>
          <a:p>
            <a:endParaRPr lang="en-US" dirty="0"/>
          </a:p>
        </p:txBody>
      </p:sp>
      <p:pic>
        <p:nvPicPr>
          <p:cNvPr id="4" name="Picture 4" descr="Image result for inner wheel club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3850" y="188913"/>
            <a:ext cx="900113" cy="900112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4860032" y="6145759"/>
            <a:ext cx="25169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Живка Стоянова ПБД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6389" name="AutoShape 5" descr="Бетинг Челиндж (Стълбичка): най-вълнуващата система на залагане!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1" name="AutoShape 7" descr="Бетинг Челиндж (Стълбичка): най-вълнуващата система на залагане!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11" name="Diagram 10"/>
          <p:cNvGraphicFramePr/>
          <p:nvPr/>
        </p:nvGraphicFramePr>
        <p:xfrm>
          <a:off x="1142976" y="1500174"/>
          <a:ext cx="6715172" cy="46037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BCD1E3E3-80D2-7266-D1A4-53B9A294CE3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24328" y="5875160"/>
            <a:ext cx="1432560" cy="739140"/>
          </a:xfrm>
          <a:prstGeom prst="rect">
            <a:avLst/>
          </a:prstGeom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0082"/>
            </a:gs>
            <a:gs pos="13000">
              <a:srgbClr val="0047FF"/>
            </a:gs>
            <a:gs pos="28000">
              <a:srgbClr val="000082"/>
            </a:gs>
            <a:gs pos="42999">
              <a:srgbClr val="0047FF"/>
            </a:gs>
            <a:gs pos="58000">
              <a:srgbClr val="000082"/>
            </a:gs>
            <a:gs pos="72000">
              <a:srgbClr val="0047FF"/>
            </a:gs>
            <a:gs pos="87000">
              <a:srgbClr val="000082"/>
            </a:gs>
            <a:gs pos="100000">
              <a:srgbClr val="0047FF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142976" y="274638"/>
            <a:ext cx="7543824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bg-BG" sz="4000" i="1" u="sng" dirty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Служещ Лидер – стълбица на успеха</a:t>
            </a:r>
            <a:endParaRPr lang="en-US" sz="4000" i="1" u="sng" dirty="0"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Content Placeholder 15"/>
          <p:cNvSpPr>
            <a:spLocks noGrp="1"/>
          </p:cNvSpPr>
          <p:nvPr>
            <p:ph type="body" idx="4294967295"/>
          </p:nvPr>
        </p:nvSpPr>
        <p:spPr>
          <a:xfrm>
            <a:off x="285720" y="1714488"/>
            <a:ext cx="8572500" cy="1785939"/>
          </a:xfrm>
        </p:spPr>
        <p:txBody>
          <a:bodyPr>
            <a:normAutofit fontScale="25000" lnSpcReduction="20000"/>
          </a:bodyPr>
          <a:lstStyle/>
          <a:p>
            <a:endParaRPr lang="en-US" dirty="0"/>
          </a:p>
          <a:p>
            <a:pPr lvl="2">
              <a:buNone/>
            </a:pPr>
            <a:r>
              <a:rPr lang="bg-BG" sz="10600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 „</a:t>
            </a:r>
            <a:r>
              <a:rPr lang="bg-BG" sz="12200" b="1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Не е нужно да сме по-умни от останалите! Трябва да сме по-дисциплинирани от тях!” </a:t>
            </a:r>
          </a:p>
          <a:p>
            <a:pPr>
              <a:buNone/>
            </a:pPr>
            <a:r>
              <a:rPr lang="bg-BG" sz="12800" b="1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                                   Уорън Бъфет</a:t>
            </a:r>
            <a:endParaRPr lang="en-US" sz="12800" b="1" i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4" descr="Image result for inner wheel club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850" y="188913"/>
            <a:ext cx="900113" cy="900112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4914888" y="6352606"/>
            <a:ext cx="25169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Живка Стоянова ПБД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6389" name="AutoShape 5" descr="Бетинг Челиндж (Стълбичка): най-вълнуващата система на залагане!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1" name="AutoShape 7" descr="Бетинг Челиндж (Стълбичка): най-вълнуващата система на залагане!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1506" name="Picture 2" descr="C:\Users\root220810\Desktop\Снимки лидер\egg-7589971_128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857628"/>
            <a:ext cx="2219039" cy="1643074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FF"/>
            </a:outerShdw>
          </a:effectLst>
        </p:spPr>
      </p:pic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2285984" y="3714753"/>
            <a:ext cx="6286544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bg-BG" sz="2800" b="1" i="1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Ежедневна </a:t>
            </a:r>
            <a:r>
              <a:rPr kumimoji="0" lang="bg-BG" sz="2800" b="1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последователност</a:t>
            </a:r>
            <a:endParaRPr kumimoji="0" lang="en-US" sz="2800" b="1" i="1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bg-BG" sz="2800" b="1" i="1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Начертаване на приоритети, една важна цел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bg-BG" sz="2800" b="1" i="1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Поддържане на курса</a:t>
            </a:r>
            <a:r>
              <a:rPr kumimoji="0" lang="en-US" sz="28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5F37807A-82CB-43D4-00E7-B4D22DA54F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24328" y="5875160"/>
            <a:ext cx="1432560" cy="739140"/>
          </a:xfrm>
          <a:prstGeom prst="rect">
            <a:avLst/>
          </a:prstGeom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0082"/>
            </a:gs>
            <a:gs pos="13000">
              <a:srgbClr val="0047FF"/>
            </a:gs>
            <a:gs pos="28000">
              <a:srgbClr val="000082"/>
            </a:gs>
            <a:gs pos="42999">
              <a:srgbClr val="0047FF"/>
            </a:gs>
            <a:gs pos="58000">
              <a:srgbClr val="000082"/>
            </a:gs>
            <a:gs pos="72000">
              <a:srgbClr val="0047FF"/>
            </a:gs>
            <a:gs pos="87000">
              <a:srgbClr val="000082"/>
            </a:gs>
            <a:gs pos="100000">
              <a:srgbClr val="0047FF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15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4721431"/>
          </a:xfrm>
          <a:ln>
            <a:noFill/>
          </a:ln>
        </p:spPr>
        <p:txBody>
          <a:bodyPr>
            <a:normAutofit/>
          </a:bodyPr>
          <a:lstStyle/>
          <a:p>
            <a:pPr algn="ctr">
              <a:buNone/>
            </a:pPr>
            <a:r>
              <a:rPr lang="bg-BG" sz="2800" b="1" u="sng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Ориентирани към бъдещето лидерски умения</a:t>
            </a:r>
          </a:p>
          <a:p>
            <a:pPr>
              <a:buClr>
                <a:srgbClr val="FFFF00"/>
              </a:buClr>
              <a:buFont typeface="Wingdings" pitchFamily="2" charset="2"/>
              <a:buChar char="ü"/>
            </a:pPr>
            <a:r>
              <a:rPr lang="bg-BG" sz="28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Отхвърли </a:t>
            </a:r>
            <a:r>
              <a:rPr lang="bg-BG" sz="2800" b="1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„черно-бялото” мислене</a:t>
            </a:r>
          </a:p>
          <a:p>
            <a:pPr algn="ctr">
              <a:buClr>
                <a:srgbClr val="FFFF00"/>
              </a:buClr>
              <a:buNone/>
            </a:pPr>
            <a:r>
              <a:rPr lang="bg-BG" sz="2800" b="1" i="1" u="sng" dirty="0">
                <a:solidFill>
                  <a:srgbClr val="D60093"/>
                </a:solidFill>
                <a:latin typeface="Arial" pitchFamily="34" charset="0"/>
                <a:cs typeface="Arial" pitchFamily="34" charset="0"/>
              </a:rPr>
              <a:t>Многообразието изискава да направим мисленето си цветно</a:t>
            </a:r>
          </a:p>
          <a:p>
            <a:pPr>
              <a:buClr>
                <a:srgbClr val="FFFF00"/>
              </a:buClr>
              <a:buFont typeface="Wingdings" pitchFamily="2" charset="2"/>
              <a:buChar char="ü"/>
            </a:pPr>
            <a:r>
              <a:rPr lang="bg-BG" sz="2800" b="1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Преглътнете гордостта и признайте своите недостатъци – </a:t>
            </a:r>
            <a:r>
              <a:rPr lang="bg-BG" sz="2800" b="1" i="1" dirty="0">
                <a:solidFill>
                  <a:srgbClr val="D60093"/>
                </a:solidFill>
                <a:latin typeface="Arial" pitchFamily="34" charset="0"/>
                <a:cs typeface="Arial" pitchFamily="34" charset="0"/>
              </a:rPr>
              <a:t>Не зная..., Какво мислиш..., Нуждая се от помощ...</a:t>
            </a:r>
          </a:p>
          <a:p>
            <a:pPr>
              <a:buClr>
                <a:srgbClr val="FFFF00"/>
              </a:buClr>
              <a:buFont typeface="Wingdings" pitchFamily="2" charset="2"/>
              <a:buChar char="ü"/>
            </a:pPr>
            <a:r>
              <a:rPr lang="bg-BG" sz="2800" b="1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Тихото его – </a:t>
            </a:r>
            <a:r>
              <a:rPr lang="bg-BG" sz="2800" b="1" i="1" dirty="0">
                <a:solidFill>
                  <a:srgbClr val="D60093"/>
                </a:solidFill>
                <a:latin typeface="Arial" pitchFamily="34" charset="0"/>
                <a:cs typeface="Arial" pitchFamily="34" charset="0"/>
              </a:rPr>
              <a:t>укротеното его</a:t>
            </a:r>
            <a:endParaRPr lang="en-US" sz="2800" b="1" i="1" dirty="0">
              <a:solidFill>
                <a:srgbClr val="D60093"/>
              </a:solidFill>
              <a:latin typeface="Arial" pitchFamily="34" charset="0"/>
              <a:cs typeface="Arial" pitchFamily="34" charset="0"/>
            </a:endParaRPr>
          </a:p>
          <a:p>
            <a:pPr>
              <a:buClr>
                <a:srgbClr val="FFFF00"/>
              </a:buClr>
              <a:buFont typeface="Wingdings" pitchFamily="2" charset="2"/>
              <a:buChar char="ü"/>
            </a:pPr>
            <a:endParaRPr lang="bg-BG" sz="2800" b="1" i="1" dirty="0">
              <a:solidFill>
                <a:srgbClr val="D60093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285852" y="274638"/>
            <a:ext cx="7400948" cy="868346"/>
          </a:xfrm>
        </p:spPr>
        <p:txBody>
          <a:bodyPr>
            <a:normAutofit/>
          </a:bodyPr>
          <a:lstStyle/>
          <a:p>
            <a:pPr algn="ctr"/>
            <a:r>
              <a:rPr lang="bg-BG" i="1" u="sng" dirty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Служещ Лидер</a:t>
            </a:r>
            <a:endParaRPr lang="en-US" i="1" u="sng" dirty="0"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4" descr="Image result for inner wheel club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850" y="188913"/>
            <a:ext cx="900113" cy="900112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4932040" y="6126129"/>
            <a:ext cx="25169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Живка Стоянова ПБД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6389" name="AutoShape 5" descr="Бетинг Челиндж (Стълбичка): най-вълнуващата система на залагане!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1" name="AutoShape 7" descr="Бетинг Челиндж (Стълбичка): най-вълнуващата система на залагане!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58913196-A6CD-F4FE-B895-627E2ADA46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24328" y="5875160"/>
            <a:ext cx="1432560" cy="739140"/>
          </a:xfrm>
          <a:prstGeom prst="rect">
            <a:avLst/>
          </a:prstGeom>
        </p:spPr>
      </p:pic>
    </p:spTree>
  </p:cSld>
  <p:clrMapOvr>
    <a:masterClrMapping/>
  </p:clrMapOvr>
  <p:transition>
    <p:plus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0082"/>
            </a:gs>
            <a:gs pos="13000">
              <a:srgbClr val="0047FF"/>
            </a:gs>
            <a:gs pos="28000">
              <a:srgbClr val="000082"/>
            </a:gs>
            <a:gs pos="42999">
              <a:srgbClr val="0047FF"/>
            </a:gs>
            <a:gs pos="58000">
              <a:srgbClr val="000082"/>
            </a:gs>
            <a:gs pos="72000">
              <a:srgbClr val="0047FF"/>
            </a:gs>
            <a:gs pos="87000">
              <a:srgbClr val="000082"/>
            </a:gs>
            <a:gs pos="100000">
              <a:srgbClr val="0047FF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15"/>
          <p:cNvSpPr>
            <a:spLocks noGrp="1"/>
          </p:cNvSpPr>
          <p:nvPr>
            <p:ph idx="1"/>
          </p:nvPr>
        </p:nvSpPr>
        <p:spPr>
          <a:xfrm>
            <a:off x="500034" y="1500174"/>
            <a:ext cx="7829576" cy="4525963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bg-BG" sz="3000" b="1" u="sng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Ориентирани към бъдещето лидерски </a:t>
            </a:r>
            <a:r>
              <a:rPr lang="bg-BG" sz="3000" b="1" u="sng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умения</a:t>
            </a:r>
          </a:p>
          <a:p>
            <a:pPr algn="ctr">
              <a:buNone/>
            </a:pPr>
            <a:endParaRPr lang="bg-BG" sz="3000" b="1" u="sng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>
              <a:buClr>
                <a:srgbClr val="FFFF00"/>
              </a:buClr>
              <a:buFont typeface="Wingdings" pitchFamily="2" charset="2"/>
              <a:buChar char="ü"/>
            </a:pPr>
            <a:r>
              <a:rPr lang="bg-BG" sz="30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Баланс </a:t>
            </a:r>
            <a:r>
              <a:rPr lang="bg-BG" sz="3000" b="1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между личен и клубен живот</a:t>
            </a:r>
          </a:p>
          <a:p>
            <a:pPr>
              <a:buClr>
                <a:srgbClr val="FFFF00"/>
              </a:buClr>
              <a:buFont typeface="Wingdings" pitchFamily="2" charset="2"/>
              <a:buChar char="ü"/>
            </a:pPr>
            <a:r>
              <a:rPr lang="bg-BG" sz="3000" b="1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Насърчаване</a:t>
            </a:r>
            <a:r>
              <a:rPr lang="bg-BG" sz="3000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bg-BG" sz="3000" b="1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на иновации </a:t>
            </a:r>
          </a:p>
          <a:p>
            <a:pPr>
              <a:buClr>
                <a:srgbClr val="FFFF00"/>
              </a:buClr>
              <a:buFont typeface="Wingdings" pitchFamily="2" charset="2"/>
              <a:buChar char="ü"/>
            </a:pPr>
            <a:r>
              <a:rPr lang="bg-BG" sz="30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Любопитство, </a:t>
            </a:r>
            <a:r>
              <a:rPr lang="bg-BG" sz="3000" b="1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бързо ориентиране в ситуация с малко информация</a:t>
            </a:r>
          </a:p>
          <a:p>
            <a:pPr>
              <a:buClr>
                <a:srgbClr val="FFFF00"/>
              </a:buClr>
              <a:buFont typeface="Wingdings" pitchFamily="2" charset="2"/>
              <a:buChar char="ü"/>
            </a:pPr>
            <a:r>
              <a:rPr lang="bg-BG" sz="3000" b="1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Открийте личния талант</a:t>
            </a:r>
          </a:p>
          <a:p>
            <a:pPr>
              <a:buClr>
                <a:srgbClr val="FFFF00"/>
              </a:buClr>
              <a:buFont typeface="Wingdings" pitchFamily="2" charset="2"/>
              <a:buChar char="ü"/>
            </a:pPr>
            <a:r>
              <a:rPr lang="bg-BG" sz="3000" b="1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Развийте в себе си </a:t>
            </a:r>
            <a:r>
              <a:rPr lang="bg-BG" sz="2600" b="1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НАГЛАСА ЗА РАЗВИТИЕ</a:t>
            </a:r>
          </a:p>
          <a:p>
            <a:pPr>
              <a:buClr>
                <a:srgbClr val="FFFF00"/>
              </a:buClr>
              <a:buFont typeface="Wingdings" pitchFamily="2" charset="2"/>
              <a:buChar char="ü"/>
            </a:pPr>
            <a:endParaRPr lang="en-US" sz="2800" dirty="0"/>
          </a:p>
          <a:p>
            <a:pPr>
              <a:buClr>
                <a:srgbClr val="FFFF00"/>
              </a:buClr>
              <a:buFont typeface="Wingdings" pitchFamily="2" charset="2"/>
              <a:buChar char="ü"/>
            </a:pPr>
            <a:endParaRPr lang="en-US" sz="2800" dirty="0"/>
          </a:p>
          <a:p>
            <a:pPr>
              <a:buClr>
                <a:srgbClr val="FFFF00"/>
              </a:buClr>
              <a:buFont typeface="Wingdings" pitchFamily="2" charset="2"/>
              <a:buChar char="ü"/>
            </a:pPr>
            <a:endParaRPr lang="en-US" sz="2800" i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214414" y="274638"/>
            <a:ext cx="7472386" cy="939784"/>
          </a:xfrm>
        </p:spPr>
        <p:txBody>
          <a:bodyPr>
            <a:normAutofit/>
          </a:bodyPr>
          <a:lstStyle/>
          <a:p>
            <a:pPr algn="ctr"/>
            <a:r>
              <a:rPr lang="bg-BG" i="1" u="sng" dirty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Служещ Лидер</a:t>
            </a:r>
            <a:endParaRPr lang="en-US" i="1" u="sng" dirty="0"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4" descr="Image result for inner wheel club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850" y="188913"/>
            <a:ext cx="900113" cy="900112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4950607" y="6140598"/>
            <a:ext cx="25169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Живка Стоянова ПБД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6389" name="AutoShape 5" descr="Бетинг Челиндж (Стълбичка): най-вълнуващата система на залагане!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1" name="AutoShape 7" descr="Бетинг Челиндж (Стълбичка): най-вълнуващата система на залагане!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9" name="Picture 8" descr="sktop-3194194_128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321620" y="4286256"/>
            <a:ext cx="1822380" cy="1214446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45478976-0F7C-BCC8-FC79-1F2895B794F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24328" y="5875160"/>
            <a:ext cx="1432560" cy="739140"/>
          </a:xfrm>
          <a:prstGeom prst="rect">
            <a:avLst/>
          </a:prstGeom>
        </p:spPr>
      </p:pic>
    </p:spTree>
  </p:cSld>
  <p:clrMapOvr>
    <a:masterClrMapping/>
  </p:clrMapOvr>
  <p:transition>
    <p:plus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0082"/>
            </a:gs>
            <a:gs pos="13000">
              <a:srgbClr val="0047FF"/>
            </a:gs>
            <a:gs pos="28000">
              <a:srgbClr val="000082"/>
            </a:gs>
            <a:gs pos="42999">
              <a:srgbClr val="0047FF"/>
            </a:gs>
            <a:gs pos="58000">
              <a:srgbClr val="000082"/>
            </a:gs>
            <a:gs pos="72000">
              <a:srgbClr val="0047FF"/>
            </a:gs>
            <a:gs pos="87000">
              <a:srgbClr val="000082"/>
            </a:gs>
            <a:gs pos="100000">
              <a:srgbClr val="0047FF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bg-BG" i="1" u="sng" dirty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Служещ Лидер - грешки</a:t>
            </a:r>
            <a:endParaRPr lang="en-US" i="1" u="sng" dirty="0"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4" descr="Image result for inner wheel club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850" y="188913"/>
            <a:ext cx="900113" cy="900112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4932040" y="6149456"/>
            <a:ext cx="25169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Живка Стоянова ПБД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6389" name="AutoShape 5" descr="Бетинг Челиндж (Стълбичка): най-вълнуващата система на залагане!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1" name="AutoShape 7" descr="Бетинг Челиндж (Стълбичка): най-вълнуващата система на залагане!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4580" name="Picture 4" descr="C:\Users\root220810\Desktop\Снимки лидер\55498383-бизнесмен-с-падением-графика-тренда-банкротство-концепции-бизнес-провал-мультфильм-векторные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55773" y="1571612"/>
            <a:ext cx="2788227" cy="1857388"/>
          </a:xfrm>
          <a:prstGeom prst="rect">
            <a:avLst/>
          </a:prstGeom>
          <a:noFill/>
        </p:spPr>
      </p:pic>
      <p:sp>
        <p:nvSpPr>
          <p:cNvPr id="13" name="Rectangle 12"/>
          <p:cNvSpPr/>
          <p:nvPr/>
        </p:nvSpPr>
        <p:spPr>
          <a:xfrm>
            <a:off x="0" y="1714488"/>
            <a:ext cx="850109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FFFF00"/>
              </a:buClr>
              <a:buFont typeface="Wingdings" pitchFamily="2" charset="2"/>
              <a:buChar char="ü"/>
            </a:pPr>
            <a:r>
              <a:rPr lang="bg-BG" sz="3200" b="1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Само личния подход е прав- катастрофална грешка </a:t>
            </a:r>
          </a:p>
          <a:p>
            <a:pPr>
              <a:buClr>
                <a:srgbClr val="FFFF00"/>
              </a:buClr>
              <a:buFont typeface="Wingdings" pitchFamily="2" charset="2"/>
              <a:buChar char="ü"/>
            </a:pPr>
            <a:r>
              <a:rPr lang="bg-BG" sz="32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Неспазване </a:t>
            </a:r>
            <a:r>
              <a:rPr lang="bg-BG" sz="3200" b="1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на срокове</a:t>
            </a:r>
          </a:p>
          <a:p>
            <a:pPr>
              <a:buClr>
                <a:srgbClr val="FFFF00"/>
              </a:buClr>
              <a:buFont typeface="Wingdings" pitchFamily="2" charset="2"/>
              <a:buChar char="ü"/>
            </a:pPr>
            <a:r>
              <a:rPr lang="bg-BG" sz="3200" b="1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Отхвърляне на идеи</a:t>
            </a:r>
          </a:p>
          <a:p>
            <a:pPr>
              <a:buClr>
                <a:srgbClr val="FFFF00"/>
              </a:buClr>
              <a:buFont typeface="Wingdings" pitchFamily="2" charset="2"/>
              <a:buChar char="ü"/>
            </a:pPr>
            <a:r>
              <a:rPr lang="bg-BG" sz="3200" b="1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Недооценяване  - казвай </a:t>
            </a:r>
            <a:r>
              <a:rPr lang="bg-BG" sz="3200" b="1" i="1" u="sng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Благодаря</a:t>
            </a:r>
          </a:p>
          <a:p>
            <a:pPr>
              <a:buClr>
                <a:srgbClr val="FFFF00"/>
              </a:buClr>
              <a:buFont typeface="Wingdings" pitchFamily="2" charset="2"/>
              <a:buChar char="ü"/>
            </a:pPr>
            <a:r>
              <a:rPr lang="bg-BG" sz="3200" b="1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Неприобщаване на членове</a:t>
            </a:r>
          </a:p>
          <a:p>
            <a:pPr>
              <a:buClr>
                <a:srgbClr val="FFFF00"/>
              </a:buClr>
              <a:buFont typeface="Wingdings" pitchFamily="2" charset="2"/>
              <a:buChar char="ü"/>
            </a:pPr>
            <a:r>
              <a:rPr lang="bg-BG" sz="3200" b="1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Коментари зад гърба </a:t>
            </a:r>
            <a:endParaRPr lang="en-US" sz="3200" b="1" i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E4255450-C8C1-1A12-3644-7B5BE97602A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24328" y="5875160"/>
            <a:ext cx="1432560" cy="739140"/>
          </a:xfrm>
          <a:prstGeom prst="rect">
            <a:avLst/>
          </a:prstGeom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0082"/>
            </a:gs>
            <a:gs pos="13000">
              <a:srgbClr val="0047FF"/>
            </a:gs>
            <a:gs pos="28000">
              <a:srgbClr val="000082"/>
            </a:gs>
            <a:gs pos="42999">
              <a:srgbClr val="0047FF"/>
            </a:gs>
            <a:gs pos="58000">
              <a:srgbClr val="000082"/>
            </a:gs>
            <a:gs pos="72000">
              <a:srgbClr val="0047FF"/>
            </a:gs>
            <a:gs pos="87000">
              <a:srgbClr val="000082"/>
            </a:gs>
            <a:gs pos="100000">
              <a:srgbClr val="0047FF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39784"/>
          </a:xfrm>
        </p:spPr>
        <p:txBody>
          <a:bodyPr>
            <a:normAutofit/>
          </a:bodyPr>
          <a:lstStyle/>
          <a:p>
            <a:pPr algn="ctr"/>
            <a:r>
              <a:rPr lang="bg-BG" i="1" u="sng" dirty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Анализ и самооценка</a:t>
            </a:r>
            <a:endParaRPr lang="en-US" i="1" u="sng" dirty="0"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4" descr="Image result for inner wheel club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850" y="188913"/>
            <a:ext cx="900113" cy="900112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5007357" y="6135730"/>
            <a:ext cx="25169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Живка Стоянова ПБД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6389" name="AutoShape 5" descr="Бетинг Челиндж (Стълбичка): най-вълнуващата система на залагане!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1" name="AutoShape 7" descr="Бетинг Челиндж (Стълбичка): най-вълнуващата система на залагане!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F0077A66-9CD0-247B-0B33-F609E931AC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24328" y="5875160"/>
            <a:ext cx="1432560" cy="739140"/>
          </a:xfrm>
          <a:prstGeom prst="rect">
            <a:avLst/>
          </a:prstGeom>
        </p:spPr>
      </p:pic>
      <p:sp>
        <p:nvSpPr>
          <p:cNvPr id="1028" name="AutoShape 4" descr="C:\Users\ROOT22~1\AppData\Local\Temp\{2D651B3C-8CE0-4F77-A291-D2FA7C9FC446}.tmp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2285992"/>
            <a:ext cx="42862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sz="32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endParaRPr lang="en-US" sz="3200" b="1" i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428596" y="1357298"/>
            <a:ext cx="828680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Clr>
                <a:srgbClr val="FFFF00"/>
              </a:buClr>
              <a:buNone/>
            </a:pPr>
            <a:r>
              <a:rPr lang="bg-BG" sz="28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Преди да се превърнете в лидер,</a:t>
            </a:r>
          </a:p>
          <a:p>
            <a:pPr algn="just">
              <a:buClr>
                <a:srgbClr val="FFFF00"/>
              </a:buClr>
              <a:buNone/>
            </a:pPr>
            <a:r>
              <a:rPr lang="bg-BG" sz="28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успехът е свързан с личностното ви </a:t>
            </a:r>
          </a:p>
          <a:p>
            <a:pPr algn="just">
              <a:buClr>
                <a:srgbClr val="FFFF00"/>
              </a:buClr>
              <a:buNone/>
            </a:pPr>
            <a:r>
              <a:rPr lang="bg-BG" sz="28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израстване.</a:t>
            </a:r>
          </a:p>
          <a:p>
            <a:pPr algn="just">
              <a:buClr>
                <a:srgbClr val="FFFF00"/>
              </a:buClr>
              <a:buNone/>
            </a:pPr>
            <a:r>
              <a:rPr lang="bg-BG" sz="28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Когато сте лидер, успехът е свързан с </a:t>
            </a:r>
          </a:p>
          <a:p>
            <a:pPr algn="just">
              <a:buClr>
                <a:srgbClr val="FFFF00"/>
              </a:buClr>
              <a:buNone/>
            </a:pPr>
            <a:r>
              <a:rPr lang="bg-BG" sz="28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израстването на другите.“ –</a:t>
            </a:r>
          </a:p>
          <a:p>
            <a:pPr algn="just">
              <a:buClr>
                <a:srgbClr val="FFFF00"/>
              </a:buClr>
              <a:buNone/>
            </a:pPr>
            <a:r>
              <a:rPr lang="bg-BG" sz="28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                                                Джак Уелч</a:t>
            </a:r>
            <a:endParaRPr lang="en-US" sz="2800" dirty="0"/>
          </a:p>
        </p:txBody>
      </p:sp>
      <p:pic>
        <p:nvPicPr>
          <p:cNvPr id="17" name="Picture 2" descr="C:\Users\root220810\Desktop\Снимки лидер\virtue-7577325_1280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57422" y="3786190"/>
            <a:ext cx="3420932" cy="2643206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0082"/>
            </a:gs>
            <a:gs pos="13000">
              <a:srgbClr val="0047FF"/>
            </a:gs>
            <a:gs pos="28000">
              <a:srgbClr val="000082"/>
            </a:gs>
            <a:gs pos="42999">
              <a:srgbClr val="0047FF"/>
            </a:gs>
            <a:gs pos="58000">
              <a:srgbClr val="000082"/>
            </a:gs>
            <a:gs pos="72000">
              <a:srgbClr val="0047FF"/>
            </a:gs>
            <a:gs pos="87000">
              <a:srgbClr val="000082"/>
            </a:gs>
            <a:gs pos="100000">
              <a:srgbClr val="0047FF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15"/>
          <p:cNvSpPr>
            <a:spLocks noGrp="1"/>
          </p:cNvSpPr>
          <p:nvPr>
            <p:ph idx="1"/>
          </p:nvPr>
        </p:nvSpPr>
        <p:spPr>
          <a:xfrm>
            <a:off x="357158" y="1428736"/>
            <a:ext cx="7829576" cy="4721431"/>
          </a:xfrm>
        </p:spPr>
        <p:txBody>
          <a:bodyPr>
            <a:normAutofit/>
          </a:bodyPr>
          <a:lstStyle/>
          <a:p>
            <a:pPr>
              <a:buClr>
                <a:srgbClr val="FFFF00"/>
              </a:buClr>
              <a:buNone/>
            </a:pPr>
            <a:r>
              <a:rPr lang="bg-BG" sz="32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                    </a:t>
            </a:r>
            <a:r>
              <a:rPr lang="bg-BG" sz="3200" b="1" i="1" u="sng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Към екипа:</a:t>
            </a:r>
          </a:p>
          <a:p>
            <a:pPr>
              <a:buClr>
                <a:srgbClr val="FFFF00"/>
              </a:buClr>
              <a:buNone/>
            </a:pPr>
            <a:endParaRPr lang="en-US" sz="3200" b="1" i="1" u="sng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39784"/>
          </a:xfrm>
        </p:spPr>
        <p:txBody>
          <a:bodyPr>
            <a:normAutofit/>
          </a:bodyPr>
          <a:lstStyle/>
          <a:p>
            <a:pPr algn="ctr"/>
            <a:r>
              <a:rPr lang="bg-BG" i="1" u="sng" dirty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Анализ и самооценка</a:t>
            </a:r>
            <a:endParaRPr lang="en-US" i="1" u="sng" dirty="0"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4" descr="Image result for inner wheel club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850" y="188913"/>
            <a:ext cx="900113" cy="900112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5007357" y="6135730"/>
            <a:ext cx="25169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Живка Стоянова ПБД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6389" name="AutoShape 5" descr="Бетинг Челиндж (Стълбичка): най-вълнуващата система на залагане!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1" name="AutoShape 7" descr="Бетинг Челиндж (Стълбичка): най-вълнуващата система на залагане!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F0077A66-9CD0-247B-0B33-F609E931AC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24328" y="5875160"/>
            <a:ext cx="1432560" cy="739140"/>
          </a:xfrm>
          <a:prstGeom prst="rect">
            <a:avLst/>
          </a:prstGeom>
        </p:spPr>
      </p:pic>
      <p:sp>
        <p:nvSpPr>
          <p:cNvPr id="1028" name="AutoShape 4" descr="C:\Users\ROOT22~1\AppData\Local\Temp\{2D651B3C-8CE0-4F77-A291-D2FA7C9FC446}.tmp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1" name="Picture 10" descr="fish-4190935_1280 (2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500562" y="2786058"/>
            <a:ext cx="4322648" cy="2786082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2285992"/>
            <a:ext cx="428624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sz="32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Дали членовете    на екипа израстват като личност</a:t>
            </a:r>
          </a:p>
          <a:p>
            <a:r>
              <a:rPr lang="bg-BG" sz="32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Дали ще искат да станат също СЛ</a:t>
            </a:r>
            <a:endParaRPr lang="en-US" sz="3200" b="1" i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0082"/>
            </a:gs>
            <a:gs pos="13000">
              <a:srgbClr val="0047FF"/>
            </a:gs>
            <a:gs pos="28000">
              <a:srgbClr val="000082"/>
            </a:gs>
            <a:gs pos="42999">
              <a:srgbClr val="0047FF"/>
            </a:gs>
            <a:gs pos="58000">
              <a:srgbClr val="000082"/>
            </a:gs>
            <a:gs pos="72000">
              <a:srgbClr val="0047FF"/>
            </a:gs>
            <a:gs pos="87000">
              <a:srgbClr val="000082"/>
            </a:gs>
            <a:gs pos="100000">
              <a:srgbClr val="0047FF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15"/>
          <p:cNvSpPr>
            <a:spLocks noGrp="1"/>
          </p:cNvSpPr>
          <p:nvPr>
            <p:ph idx="1"/>
          </p:nvPr>
        </p:nvSpPr>
        <p:spPr>
          <a:xfrm>
            <a:off x="457200" y="1481328"/>
            <a:ext cx="8329642" cy="4525963"/>
          </a:xfrm>
        </p:spPr>
        <p:txBody>
          <a:bodyPr>
            <a:noAutofit/>
          </a:bodyPr>
          <a:lstStyle/>
          <a:p>
            <a:pPr>
              <a:buClr>
                <a:srgbClr val="FFFF00"/>
              </a:buClr>
              <a:buFont typeface="Wingdings" pitchFamily="2" charset="2"/>
              <a:buChar char="ü"/>
            </a:pPr>
            <a:r>
              <a:rPr lang="en-US" sz="2800" dirty="0"/>
              <a:t> </a:t>
            </a:r>
            <a:r>
              <a:rPr lang="bg-BG" sz="2800" b="1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Ядосвате ли се, когато не сте били разпознати</a:t>
            </a:r>
          </a:p>
          <a:p>
            <a:pPr>
              <a:buClr>
                <a:srgbClr val="FFFF00"/>
              </a:buClr>
              <a:buFont typeface="Wingdings" pitchFamily="2" charset="2"/>
              <a:buChar char="ü"/>
            </a:pPr>
            <a:r>
              <a:rPr lang="en-US" sz="2800" b="1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bg-BG" sz="2800" b="1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Отказвате ли подкрепа за дейности</a:t>
            </a:r>
          </a:p>
          <a:p>
            <a:pPr>
              <a:buClr>
                <a:srgbClr val="FFFF00"/>
              </a:buClr>
              <a:buFont typeface="Wingdings" pitchFamily="2" charset="2"/>
              <a:buChar char="ü"/>
            </a:pPr>
            <a:r>
              <a:rPr lang="bg-BG" sz="2800" b="1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Настоявате ли да правите нещата по свой начин</a:t>
            </a:r>
          </a:p>
          <a:p>
            <a:pPr>
              <a:buClr>
                <a:srgbClr val="FFFF00"/>
              </a:buClr>
              <a:buFont typeface="Wingdings" pitchFamily="2" charset="2"/>
              <a:buChar char="ü"/>
            </a:pPr>
            <a:r>
              <a:rPr lang="bg-BG" sz="2800" b="1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Задържате ли идеи</a:t>
            </a:r>
          </a:p>
          <a:p>
            <a:pPr lvl="0">
              <a:buClr>
                <a:srgbClr val="FFFF00"/>
              </a:buClr>
              <a:buFont typeface="Wingdings" pitchFamily="2" charset="2"/>
              <a:buChar char="ü"/>
            </a:pPr>
            <a:r>
              <a:rPr lang="bg-BG" sz="2800" b="1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Давате ли, защото очаквате да получите</a:t>
            </a:r>
            <a:endParaRPr lang="en-US" sz="2800" b="1" i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>
              <a:buClr>
                <a:srgbClr val="FFFF00"/>
              </a:buClr>
              <a:buFont typeface="Wingdings" pitchFamily="2" charset="2"/>
              <a:buChar char="ü"/>
            </a:pPr>
            <a:r>
              <a:rPr lang="bg-BG" sz="2800" b="1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Служите ли заради награди и признание</a:t>
            </a:r>
            <a:endParaRPr lang="en-US" sz="2800" b="1" i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bg-BG" i="1" u="sng" dirty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Анализ и </a:t>
            </a:r>
            <a:r>
              <a:rPr lang="bg-BG" i="1" u="sng" dirty="0" smtClean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самооценка</a:t>
            </a:r>
            <a:br>
              <a:rPr lang="bg-BG" i="1" u="sng" dirty="0" smtClean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lang="bg-BG" i="1" u="sng" dirty="0" smtClean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Към себе си:</a:t>
            </a:r>
            <a:endParaRPr lang="en-US" i="1" u="sng" dirty="0"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4" descr="Image result for inner wheel club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850" y="188913"/>
            <a:ext cx="900113" cy="900112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5007357" y="6135730"/>
            <a:ext cx="25169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Живка Стоянова ПБД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6389" name="AutoShape 5" descr="Бетинг Челиндж (Стълбичка): най-вълнуващата система на залагане!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1" name="AutoShape 7" descr="Бетинг Челиндж (Стълбичка): най-вълнуващата система на залагане!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F0077A66-9CD0-247B-0B33-F609E931AC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24328" y="5875160"/>
            <a:ext cx="1432560" cy="739140"/>
          </a:xfrm>
          <a:prstGeom prst="rect">
            <a:avLst/>
          </a:prstGeom>
        </p:spPr>
      </p:pic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0082"/>
            </a:gs>
            <a:gs pos="13000">
              <a:srgbClr val="0047FF"/>
            </a:gs>
            <a:gs pos="28000">
              <a:srgbClr val="000082"/>
            </a:gs>
            <a:gs pos="42999">
              <a:srgbClr val="0047FF"/>
            </a:gs>
            <a:gs pos="58000">
              <a:srgbClr val="000082"/>
            </a:gs>
            <a:gs pos="72000">
              <a:srgbClr val="0047FF"/>
            </a:gs>
            <a:gs pos="87000">
              <a:srgbClr val="000082"/>
            </a:gs>
            <a:gs pos="100000">
              <a:srgbClr val="0047FF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15"/>
          <p:cNvSpPr>
            <a:spLocks noGrp="1"/>
          </p:cNvSpPr>
          <p:nvPr>
            <p:ph idx="1"/>
          </p:nvPr>
        </p:nvSpPr>
        <p:spPr>
          <a:xfrm>
            <a:off x="1214414" y="0"/>
            <a:ext cx="7758138" cy="6072206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bg-BG" sz="2800" b="1" i="1" u="sng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Служещия лидер не просто управлява, той</a:t>
            </a:r>
            <a:r>
              <a:rPr lang="bg-BG" sz="2800" b="1" i="1" u="sng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:</a:t>
            </a:r>
          </a:p>
          <a:p>
            <a:pPr>
              <a:buClr>
                <a:srgbClr val="FFFF00"/>
              </a:buClr>
              <a:buFont typeface="Wingdings" pitchFamily="2" charset="2"/>
              <a:buChar char="ü"/>
            </a:pPr>
            <a:r>
              <a:rPr lang="bg-BG" sz="2800" b="1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вдъхновява хората</a:t>
            </a:r>
          </a:p>
          <a:p>
            <a:pPr>
              <a:buClr>
                <a:srgbClr val="FFFF00"/>
              </a:buClr>
              <a:buFont typeface="Wingdings" pitchFamily="2" charset="2"/>
              <a:buChar char="ü"/>
            </a:pPr>
            <a:r>
              <a:rPr lang="bg-BG" sz="2800" b="1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задава визия за бъдещето </a:t>
            </a:r>
            <a:r>
              <a:rPr lang="bg-BG" sz="28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и</a:t>
            </a:r>
            <a:r>
              <a:rPr lang="en-US" sz="28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bg-BG" sz="28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създава </a:t>
            </a:r>
            <a:r>
              <a:rPr lang="bg-BG" sz="2800" b="1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култура на иновации и доверие в </a:t>
            </a:r>
            <a:r>
              <a:rPr lang="bg-BG" sz="28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екипа</a:t>
            </a:r>
            <a:r>
              <a:rPr lang="en-US" sz="28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bg-BG" sz="28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си</a:t>
            </a:r>
            <a:endParaRPr lang="bg-BG" sz="2800" b="1" i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>
              <a:buClr>
                <a:srgbClr val="FFFF00"/>
              </a:buClr>
              <a:buFont typeface="Wingdings" pitchFamily="2" charset="2"/>
              <a:buChar char="ü"/>
            </a:pPr>
            <a:r>
              <a:rPr lang="bg-BG" sz="2800" b="1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ментор – не само ще покаже пътя, но ще тръгне с теб през гората</a:t>
            </a:r>
            <a:endParaRPr lang="en-US" sz="2800" b="1" i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bg-BG" sz="2800" b="1" i="1" u="sng" dirty="0">
                <a:solidFill>
                  <a:srgbClr val="D60093"/>
                </a:solidFill>
                <a:latin typeface="Arial" pitchFamily="34" charset="0"/>
                <a:cs typeface="Arial" pitchFamily="34" charset="0"/>
              </a:rPr>
              <a:t>Да бъдеш Служещ Лидер е призвание на</a:t>
            </a:r>
          </a:p>
          <a:p>
            <a:pPr>
              <a:buNone/>
            </a:pPr>
            <a:r>
              <a:rPr lang="bg-BG" sz="2800" b="1" i="1" u="sng" dirty="0">
                <a:solidFill>
                  <a:srgbClr val="D60093"/>
                </a:solidFill>
                <a:latin typeface="Arial" pitchFamily="34" charset="0"/>
                <a:cs typeface="Arial" pitchFamily="34" charset="0"/>
              </a:rPr>
              <a:t>всеки един член на ИУ</a:t>
            </a:r>
          </a:p>
          <a:p>
            <a:pPr>
              <a:buNone/>
            </a:pPr>
            <a:r>
              <a:rPr lang="bg-BG" sz="2800" b="1" i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  </a:t>
            </a:r>
            <a:r>
              <a:rPr lang="bg-BG" sz="2800" b="1" i="1" u="sng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Нека </a:t>
            </a:r>
            <a:r>
              <a:rPr lang="bg-BG" sz="2800" b="1" i="1" u="sng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се стремим да служим със </a:t>
            </a:r>
            <a:r>
              <a:rPr lang="bg-BG" sz="2800" b="1" i="1" u="sng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смирение, да слушаме с разбиране и да действаме почтено!</a:t>
            </a:r>
            <a:endParaRPr lang="en-US" sz="2800" b="1" i="1" u="sng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US" sz="2800" b="1" i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 </a:t>
            </a:r>
            <a:endParaRPr lang="bg-BG" sz="2400" b="1" i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4" descr="Image result for inner wheel club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850" y="188913"/>
            <a:ext cx="900113" cy="900112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5032570" y="6173292"/>
            <a:ext cx="25169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Живка Стоянова ПБД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6389" name="AutoShape 5" descr="Бетинг Челиндж (Стълбичка): най-вълнуващата система на залагане!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1" name="AutoShape 7" descr="Бетинг Челиндж (Стълбичка): най-вълнуващата система на залагане!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61FCE587-4B95-E7D9-C81E-B96AC97BDA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24328" y="5875160"/>
            <a:ext cx="1432560" cy="739140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0082"/>
            </a:gs>
            <a:gs pos="13000">
              <a:srgbClr val="0047FF"/>
            </a:gs>
            <a:gs pos="28000">
              <a:srgbClr val="000082"/>
            </a:gs>
            <a:gs pos="42999">
              <a:srgbClr val="0047FF"/>
            </a:gs>
            <a:gs pos="58000">
              <a:srgbClr val="000082"/>
            </a:gs>
            <a:gs pos="72000">
              <a:srgbClr val="0047FF"/>
            </a:gs>
            <a:gs pos="87000">
              <a:srgbClr val="000082"/>
            </a:gs>
            <a:gs pos="100000">
              <a:srgbClr val="0047FF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15"/>
          <p:cNvSpPr>
            <a:spLocks noGrp="1"/>
          </p:cNvSpPr>
          <p:nvPr>
            <p:ph idx="1"/>
          </p:nvPr>
        </p:nvSpPr>
        <p:spPr>
          <a:xfrm>
            <a:off x="357158" y="714356"/>
            <a:ext cx="8543956" cy="5000660"/>
          </a:xfrm>
        </p:spPr>
        <p:txBody>
          <a:bodyPr>
            <a:noAutofit/>
          </a:bodyPr>
          <a:lstStyle/>
          <a:p>
            <a:pPr lvl="0">
              <a:buClr>
                <a:srgbClr val="FFFF00"/>
              </a:buClr>
              <a:buNone/>
            </a:pPr>
            <a:r>
              <a:rPr lang="bg-BG" sz="2800" b="1" i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                       </a:t>
            </a:r>
            <a:r>
              <a:rPr lang="bg-BG" sz="2800" b="1" i="1" u="sng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Полета на гъските</a:t>
            </a:r>
          </a:p>
          <a:p>
            <a:pPr lvl="0" algn="just">
              <a:buClr>
                <a:srgbClr val="FFFF00"/>
              </a:buClr>
              <a:buNone/>
            </a:pPr>
            <a:r>
              <a:rPr lang="bg-BG" sz="2800" b="1" i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  Всяка птица, размахвайки своите крила, създава повдигаща сила за следващата я.</a:t>
            </a:r>
            <a:r>
              <a:rPr lang="en-US" sz="2800" b="1" i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bg-BG" sz="2800" b="1" i="1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pPr lvl="0" algn="just">
              <a:buClr>
                <a:srgbClr val="FFFF00"/>
              </a:buClr>
              <a:buNone/>
            </a:pPr>
            <a:r>
              <a:rPr lang="bg-BG" sz="2800" b="1" i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 Чрез полет със формата на буквата “</a:t>
            </a:r>
            <a:r>
              <a:rPr lang="en-US" sz="2800" b="1" i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V”</a:t>
            </a:r>
            <a:r>
              <a:rPr lang="bg-BG" sz="2800" b="1" i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, цялото ято прави летенето 71% по-бързо, отколкото ако птицата лети сама.</a:t>
            </a:r>
          </a:p>
          <a:p>
            <a:pPr lvl="0" algn="just">
              <a:buClr>
                <a:srgbClr val="FFFF00"/>
              </a:buClr>
              <a:buNone/>
            </a:pPr>
            <a:r>
              <a:rPr lang="bg-BG" sz="2800" b="1" i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bg-BG" sz="2800" b="1" i="1" dirty="0">
                <a:solidFill>
                  <a:srgbClr val="D60093"/>
                </a:solidFill>
                <a:latin typeface="Arial" pitchFamily="34" charset="0"/>
                <a:cs typeface="Arial" pitchFamily="34" charset="0"/>
              </a:rPr>
              <a:t>Урок: Хората, които споделят обща посока и чувство за общност, могат да достигнат до мястото където отиват  по-бързо и по-лесно, защото те пътуват оттласквайки  се един друг.</a:t>
            </a:r>
          </a:p>
          <a:p>
            <a:pPr lvl="0">
              <a:buClr>
                <a:srgbClr val="FFFF00"/>
              </a:buClr>
              <a:buNone/>
            </a:pPr>
            <a:r>
              <a:rPr lang="en-US" sz="2800" b="1" i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2800" b="1" i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</a:br>
            <a:endParaRPr lang="en-US" sz="2800" b="1" i="1" dirty="0">
              <a:solidFill>
                <a:srgbClr val="D60093"/>
              </a:solidFill>
              <a:latin typeface="Arial" pitchFamily="34" charset="0"/>
              <a:cs typeface="Arial" pitchFamily="34" charset="0"/>
            </a:endParaRPr>
          </a:p>
          <a:p>
            <a:pPr>
              <a:buClr>
                <a:srgbClr val="FFFF00"/>
              </a:buClr>
              <a:buFont typeface="Wingdings" pitchFamily="2" charset="2"/>
              <a:buChar char="ü"/>
            </a:pPr>
            <a:endParaRPr lang="bg-BG" sz="2400" b="1" i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4" descr="Image result for inner wheel club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850" y="188913"/>
            <a:ext cx="900113" cy="900112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4860032" y="6141012"/>
            <a:ext cx="25169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Живка Стоянова ПБД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6389" name="AutoShape 5" descr="Бетинг Челиндж (Стълбичка): най-вълнуващата система на залагане!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1" name="AutoShape 7" descr="Бетинг Челиндж (Стълбичка): най-вълнуващата система на залагане!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6F90F02A-BD0A-8C9D-2677-A5E8212306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24328" y="5875160"/>
            <a:ext cx="1432560" cy="739140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0082"/>
            </a:gs>
            <a:gs pos="13000">
              <a:srgbClr val="0047FF"/>
            </a:gs>
            <a:gs pos="28000">
              <a:srgbClr val="000082"/>
            </a:gs>
            <a:gs pos="42999">
              <a:srgbClr val="0047FF"/>
            </a:gs>
            <a:gs pos="58000">
              <a:srgbClr val="000082"/>
            </a:gs>
            <a:gs pos="72000">
              <a:srgbClr val="0047FF"/>
            </a:gs>
            <a:gs pos="87000">
              <a:srgbClr val="000082"/>
            </a:gs>
            <a:gs pos="100000">
              <a:srgbClr val="0047FF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15"/>
          <p:cNvSpPr>
            <a:spLocks noGrp="1"/>
          </p:cNvSpPr>
          <p:nvPr>
            <p:ph idx="1"/>
          </p:nvPr>
        </p:nvSpPr>
        <p:spPr>
          <a:xfrm>
            <a:off x="357158" y="714356"/>
            <a:ext cx="8543956" cy="5000660"/>
          </a:xfrm>
        </p:spPr>
        <p:txBody>
          <a:bodyPr>
            <a:noAutofit/>
          </a:bodyPr>
          <a:lstStyle/>
          <a:p>
            <a:pPr lvl="0">
              <a:buClr>
                <a:srgbClr val="FFFF00"/>
              </a:buClr>
              <a:buNone/>
            </a:pPr>
            <a:r>
              <a:rPr lang="bg-BG" sz="2800" b="1" i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                     </a:t>
            </a:r>
            <a:endParaRPr lang="bg-BG" sz="2400" b="1" i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4" descr="Image result for inner wheel club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850" y="188913"/>
            <a:ext cx="900113" cy="900112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4932040" y="6169292"/>
            <a:ext cx="25169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Живка Стоянова ПБД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6389" name="AutoShape 5" descr="Бетинг Челиндж (Стълбичка): най-вълнуващата система на залагане!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1" name="AutoShape 7" descr="Бетинг Челиндж (Стълбичка): най-вълнуващата система на залагане!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" name="Picture 7" descr="Capture_6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71604" y="1285860"/>
            <a:ext cx="6662821" cy="2428892"/>
          </a:xfrm>
          <a:prstGeom prst="rect">
            <a:avLst/>
          </a:prstGeom>
          <a:noFill/>
        </p:spPr>
      </p:pic>
      <p:sp>
        <p:nvSpPr>
          <p:cNvPr id="9" name="Rectangle 8"/>
          <p:cNvSpPr/>
          <p:nvPr/>
        </p:nvSpPr>
        <p:spPr>
          <a:xfrm>
            <a:off x="3000364" y="4286256"/>
            <a:ext cx="516609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3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Благодаря за вниманието</a:t>
            </a:r>
            <a:r>
              <a:rPr lang="bg-BG" dirty="0"/>
              <a:t>!</a:t>
            </a:r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326F7BCA-C1A9-0C27-BA05-63DC99ED35B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24328" y="5875160"/>
            <a:ext cx="1432560" cy="739140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ustom 2">
      <a:dk1>
        <a:srgbClr val="0070C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FF00"/>
      </a:hlink>
      <a:folHlink>
        <a:srgbClr val="0070C0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15344</TotalTime>
  <Words>690</Words>
  <Application>Microsoft Office PowerPoint</Application>
  <PresentationFormat>On-screen Show (4:3)</PresentationFormat>
  <Paragraphs>140</Paragraphs>
  <Slides>20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Concourse</vt:lpstr>
      <vt:lpstr>Лидерството в Инър Уийл</vt:lpstr>
      <vt:lpstr>Лидерството в Инър Уийл</vt:lpstr>
      <vt:lpstr>Видове лидерство</vt:lpstr>
      <vt:lpstr>Лидерството в Инър Уийл</vt:lpstr>
      <vt:lpstr>        СЛУЖЕЩ ЛИДЕР    SERVANT LEADERSHIP</vt:lpstr>
      <vt:lpstr>        Служещ Лидер</vt:lpstr>
      <vt:lpstr>Служещ Лидер - качества</vt:lpstr>
      <vt:lpstr>Служещ Лидер - качества</vt:lpstr>
      <vt:lpstr>Служещ Лидер – стълбица на успеха</vt:lpstr>
      <vt:lpstr>Служещ Лидер – стълбица на успеха</vt:lpstr>
      <vt:lpstr>Служещ Лидер – стълбица на успеха</vt:lpstr>
      <vt:lpstr>Служещ Лидер</vt:lpstr>
      <vt:lpstr>Служещ Лидер</vt:lpstr>
      <vt:lpstr>Служещ Лидер - грешки</vt:lpstr>
      <vt:lpstr>Анализ и самооценка</vt:lpstr>
      <vt:lpstr>Анализ и самооценка</vt:lpstr>
      <vt:lpstr>Анализ и самооценка Към себе си:</vt:lpstr>
      <vt:lpstr>Slide 18</vt:lpstr>
      <vt:lpstr>Slide 19</vt:lpstr>
      <vt:lpstr>Slide 20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Лидерството в Инър Уийл  Семинар за обучение  24-25 Април 2025  Стара Загора  Д 248 IW Bulgaria</dc:title>
  <dc:creator>root220810</dc:creator>
  <cp:lastModifiedBy>root220810</cp:lastModifiedBy>
  <cp:revision>87</cp:revision>
  <dcterms:created xsi:type="dcterms:W3CDTF">2025-03-11T20:34:18Z</dcterms:created>
  <dcterms:modified xsi:type="dcterms:W3CDTF">2025-04-22T18:53:22Z</dcterms:modified>
</cp:coreProperties>
</file>